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6" r:id="rId9"/>
    <p:sldId id="264" r:id="rId10"/>
    <p:sldId id="265" r:id="rId11"/>
    <p:sldId id="267" r:id="rId12"/>
  </p:sldIdLst>
  <p:sldSz cx="12192000" cy="6858000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>
        <p:scale>
          <a:sx n="123" d="100"/>
          <a:sy n="123" d="100"/>
        </p:scale>
        <p:origin x="-1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3CFA9D1-FB08-46D0-BD0E-E9AF7C6F70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xmlns="" id="{689E31AD-0405-42C6-85E0-162F20354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A23BB5D0-F1CF-496A-A58D-70F80D722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1A789-3067-4993-86D0-36BA79F46CA5}" type="datetimeFigureOut">
              <a:rPr lang="nl-NL" smtClean="0"/>
              <a:t>25-08-21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11140208-A98A-45C4-967C-1F5158DED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040538A6-5939-4C26-A530-D74260540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27E40-3A02-4F17-964E-AA0F176883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6484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80F1EF0-99EB-4AAE-B30D-ED9F8CE9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xmlns="" id="{7C98872B-648E-4B86-908C-B2AB98F06F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5F085D46-9F46-43D8-9177-85E4EAC4A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1A789-3067-4993-86D0-36BA79F46CA5}" type="datetimeFigureOut">
              <a:rPr lang="nl-NL" smtClean="0"/>
              <a:t>25-08-21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443624CD-DE33-4996-96DF-006151CE8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8FDEF06C-C8CA-4FA9-A6DB-1BB45EFC4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27E40-3A02-4F17-964E-AA0F176883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081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xmlns="" id="{D5FBA599-CE61-4304-A3EE-9554F58FA0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xmlns="" id="{BA0D7DE5-9BA0-4D7F-8B76-80A0069034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047F2D84-AB92-4084-8A41-18D75315E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1A789-3067-4993-86D0-36BA79F46CA5}" type="datetimeFigureOut">
              <a:rPr lang="nl-NL" smtClean="0"/>
              <a:t>25-08-21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6B22918A-BA2C-4CD1-B9DF-E5E6C66BD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9660DF69-EE04-4E1E-B023-1CE4D2984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27E40-3A02-4F17-964E-AA0F176883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2580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1BF7543-2BC4-4DAC-9D7E-8F50C8453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6F05B655-D628-4940-95E4-8656173B5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EA439AB4-F8EB-48F1-BFAE-FB2ACF1BC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1A789-3067-4993-86D0-36BA79F46CA5}" type="datetimeFigureOut">
              <a:rPr lang="nl-NL" smtClean="0"/>
              <a:t>25-08-21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3046A0E0-26EB-4549-8BA5-30C6D1048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EA52536E-87BD-4E3A-A074-D8C2CD472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27E40-3A02-4F17-964E-AA0F176883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9513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607B4DA4-9748-4A5E-8AA9-6CFCFB051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F206CD2C-D922-429A-AF60-F874FFD92B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3A795AFB-6416-4E2F-8F46-21FB45BB7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1A789-3067-4993-86D0-36BA79F46CA5}" type="datetimeFigureOut">
              <a:rPr lang="nl-NL" smtClean="0"/>
              <a:t>25-08-21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D3580E5B-5BE8-4BA3-8363-447099D95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20E83389-297F-40B5-8DF9-EF67F57BE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27E40-3A02-4F17-964E-AA0F176883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4785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BE220EF-B492-4417-94BD-93EEA047F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A605986E-2209-4A5C-907C-B208EE6069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xmlns="" id="{0AEF4307-0037-432F-851C-4483806D1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3AB3F2EB-4214-46AB-994C-B461052BF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1A789-3067-4993-86D0-36BA79F46CA5}" type="datetimeFigureOut">
              <a:rPr lang="nl-NL" smtClean="0"/>
              <a:t>25-08-21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3FB05C5C-6995-4A2B-9A00-8E7EB100F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453034D2-EAEF-40C6-B4D2-97CC1EBA6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27E40-3A02-4F17-964E-AA0F176883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397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6F7C1BF7-8609-4586-B603-49276E905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B0CCFC41-4CB1-40D4-BE81-22F714141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xmlns="" id="{AF8AD029-9376-4C27-B772-5E7C495F16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xmlns="" id="{865E3B59-3E23-4824-B762-AE0939CF6C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xmlns="" id="{468C8E04-DF0B-4CA9-A04F-A96E62D6A6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xmlns="" id="{2E8FC27B-D01D-42EA-B099-D0A5F7057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1A789-3067-4993-86D0-36BA79F46CA5}" type="datetimeFigureOut">
              <a:rPr lang="nl-NL" smtClean="0"/>
              <a:t>25-08-21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xmlns="" id="{FF61E188-ECAE-4907-9D9A-304E6192F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xmlns="" id="{AAB59DE6-E3AD-420C-AFEC-8EF559B23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27E40-3A02-4F17-964E-AA0F176883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7961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7F2CD40-1343-4B28-8125-3F3B8368C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B2BEA4B7-80F5-4A2D-9394-072081D7E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1A789-3067-4993-86D0-36BA79F46CA5}" type="datetimeFigureOut">
              <a:rPr lang="nl-NL" smtClean="0"/>
              <a:t>25-08-21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7415FAA8-1ADD-40A5-AD07-E78C7B26C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FBE2BC5E-2391-4640-AF72-57CF7AC14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27E40-3A02-4F17-964E-AA0F176883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6129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xmlns="" id="{6DEE17CA-76CD-447A-993F-E1D508AAE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1A789-3067-4993-86D0-36BA79F46CA5}" type="datetimeFigureOut">
              <a:rPr lang="nl-NL" smtClean="0"/>
              <a:t>25-08-21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xmlns="" id="{EDC8AC14-2F31-4FD2-87A0-51CFDC260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xmlns="" id="{B783C3B5-3CF6-4936-8D63-93E780BEC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27E40-3A02-4F17-964E-AA0F176883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5388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3682EA4-1721-4C14-A2FF-AB4452493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B40E64A3-3CE8-4539-89C0-F9F63E28B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B0C88054-AA36-4164-BAB9-A966DCAFE6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CB8EECA3-131D-40DE-8A88-4F56106A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1A789-3067-4993-86D0-36BA79F46CA5}" type="datetimeFigureOut">
              <a:rPr lang="nl-NL" smtClean="0"/>
              <a:t>25-08-21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051A73D5-6D77-4E3E-9BDA-59F006D9A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AFE6DB06-DE91-448B-91EE-3FA0B0C3D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27E40-3A02-4F17-964E-AA0F176883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4662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FC7C648-48CD-465F-A279-47CF50A07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xmlns="" id="{ACEA180F-2F8E-486F-ABB0-13FC280AFA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E214FE9C-231E-44B0-9EA9-821AE2A706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D4238F16-7C9E-4429-BE75-945F20B04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1A789-3067-4993-86D0-36BA79F46CA5}" type="datetimeFigureOut">
              <a:rPr lang="nl-NL" smtClean="0"/>
              <a:t>25-08-21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5EA7FB25-494E-4B63-AC07-85A440FE7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BAA53A1E-E4F3-4EEA-A0CA-63A99A4D6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27E40-3A02-4F17-964E-AA0F176883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6687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xmlns="" id="{018AAE09-D0CB-4173-AA58-F8B439FCE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4EE09A54-9AF9-4D06-BA3E-14EF69B05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1620C68A-8C87-4770-888F-12ABF5FBC1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1A789-3067-4993-86D0-36BA79F46CA5}" type="datetimeFigureOut">
              <a:rPr lang="nl-NL" smtClean="0"/>
              <a:t>25-08-21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1C6EFCCC-F276-425D-BC4E-79D1DA4BCE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F500435C-DB2A-4A6F-AE32-798409320B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27E40-3A02-4F17-964E-AA0F176883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8557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699F2931-70EC-414E-8957-39CC893D90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78FFBE11-4B3E-48D7-94D4-2EC8CC9FE8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3479720"/>
            <a:ext cx="12192000" cy="3378280"/>
          </a:xfrm>
          <a:custGeom>
            <a:avLst/>
            <a:gdLst>
              <a:gd name="connsiteX0" fmla="*/ 0 w 12192000"/>
              <a:gd name="connsiteY0" fmla="*/ 0 h 3378280"/>
              <a:gd name="connsiteX1" fmla="*/ 13973 w 12192000"/>
              <a:gd name="connsiteY1" fmla="*/ 3431 h 3378280"/>
              <a:gd name="connsiteX2" fmla="*/ 86774 w 12192000"/>
              <a:gd name="connsiteY2" fmla="*/ 43536 h 3378280"/>
              <a:gd name="connsiteX3" fmla="*/ 229780 w 12192000"/>
              <a:gd name="connsiteY3" fmla="*/ 145557 h 3378280"/>
              <a:gd name="connsiteX4" fmla="*/ 302639 w 12192000"/>
              <a:gd name="connsiteY4" fmla="*/ 203425 h 3378280"/>
              <a:gd name="connsiteX5" fmla="*/ 348081 w 12192000"/>
              <a:gd name="connsiteY5" fmla="*/ 187174 h 3378280"/>
              <a:gd name="connsiteX6" fmla="*/ 436950 w 12192000"/>
              <a:gd name="connsiteY6" fmla="*/ 184066 h 3378280"/>
              <a:gd name="connsiteX7" fmla="*/ 501693 w 12192000"/>
              <a:gd name="connsiteY7" fmla="*/ 233225 h 3378280"/>
              <a:gd name="connsiteX8" fmla="*/ 557201 w 12192000"/>
              <a:gd name="connsiteY8" fmla="*/ 312390 h 3378280"/>
              <a:gd name="connsiteX9" fmla="*/ 617648 w 12192000"/>
              <a:gd name="connsiteY9" fmla="*/ 333897 h 3378280"/>
              <a:gd name="connsiteX10" fmla="*/ 692332 w 12192000"/>
              <a:gd name="connsiteY10" fmla="*/ 386327 h 3378280"/>
              <a:gd name="connsiteX11" fmla="*/ 802009 w 12192000"/>
              <a:gd name="connsiteY11" fmla="*/ 419027 h 3378280"/>
              <a:gd name="connsiteX12" fmla="*/ 914003 w 12192000"/>
              <a:gd name="connsiteY12" fmla="*/ 475419 h 3378280"/>
              <a:gd name="connsiteX13" fmla="*/ 938561 w 12192000"/>
              <a:gd name="connsiteY13" fmla="*/ 472887 h 3378280"/>
              <a:gd name="connsiteX14" fmla="*/ 1035683 w 12192000"/>
              <a:gd name="connsiteY14" fmla="*/ 486697 h 3378280"/>
              <a:gd name="connsiteX15" fmla="*/ 1035757 w 12192000"/>
              <a:gd name="connsiteY15" fmla="*/ 486731 h 3378280"/>
              <a:gd name="connsiteX16" fmla="*/ 1074336 w 12192000"/>
              <a:gd name="connsiteY16" fmla="*/ 494465 h 3378280"/>
              <a:gd name="connsiteX17" fmla="*/ 1285084 w 12192000"/>
              <a:gd name="connsiteY17" fmla="*/ 589112 h 3378280"/>
              <a:gd name="connsiteX18" fmla="*/ 1409116 w 12192000"/>
              <a:gd name="connsiteY18" fmla="*/ 656332 h 3378280"/>
              <a:gd name="connsiteX19" fmla="*/ 1533725 w 12192000"/>
              <a:gd name="connsiteY19" fmla="*/ 699179 h 3378280"/>
              <a:gd name="connsiteX20" fmla="*/ 1636242 w 12192000"/>
              <a:gd name="connsiteY20" fmla="*/ 741533 h 3378280"/>
              <a:gd name="connsiteX21" fmla="*/ 1704848 w 12192000"/>
              <a:gd name="connsiteY21" fmla="*/ 770749 h 3378280"/>
              <a:gd name="connsiteX22" fmla="*/ 1718292 w 12192000"/>
              <a:gd name="connsiteY22" fmla="*/ 781051 h 3378280"/>
              <a:gd name="connsiteX23" fmla="*/ 1720835 w 12192000"/>
              <a:gd name="connsiteY23" fmla="*/ 781117 h 3378280"/>
              <a:gd name="connsiteX24" fmla="*/ 1753341 w 12192000"/>
              <a:gd name="connsiteY24" fmla="*/ 800301 h 3378280"/>
              <a:gd name="connsiteX25" fmla="*/ 1775454 w 12192000"/>
              <a:gd name="connsiteY25" fmla="*/ 815182 h 3378280"/>
              <a:gd name="connsiteX26" fmla="*/ 1781011 w 12192000"/>
              <a:gd name="connsiteY26" fmla="*/ 816068 h 3378280"/>
              <a:gd name="connsiteX27" fmla="*/ 1817738 w 12192000"/>
              <a:gd name="connsiteY27" fmla="*/ 834926 h 3378280"/>
              <a:gd name="connsiteX28" fmla="*/ 1830702 w 12192000"/>
              <a:gd name="connsiteY28" fmla="*/ 836485 h 3378280"/>
              <a:gd name="connsiteX29" fmla="*/ 1853950 w 12192000"/>
              <a:gd name="connsiteY29" fmla="*/ 841519 h 3378280"/>
              <a:gd name="connsiteX30" fmla="*/ 1915890 w 12192000"/>
              <a:gd name="connsiteY30" fmla="*/ 841983 h 3378280"/>
              <a:gd name="connsiteX31" fmla="*/ 1960900 w 12192000"/>
              <a:gd name="connsiteY31" fmla="*/ 865789 h 3378280"/>
              <a:gd name="connsiteX32" fmla="*/ 1961217 w 12192000"/>
              <a:gd name="connsiteY32" fmla="*/ 865662 h 3378280"/>
              <a:gd name="connsiteX33" fmla="*/ 1969825 w 12192000"/>
              <a:gd name="connsiteY33" fmla="*/ 869049 h 3378280"/>
              <a:gd name="connsiteX34" fmla="*/ 1975234 w 12192000"/>
              <a:gd name="connsiteY34" fmla="*/ 872329 h 3378280"/>
              <a:gd name="connsiteX35" fmla="*/ 1990485 w 12192000"/>
              <a:gd name="connsiteY35" fmla="*/ 879288 h 3378280"/>
              <a:gd name="connsiteX36" fmla="*/ 1996793 w 12192000"/>
              <a:gd name="connsiteY36" fmla="*/ 880361 h 3378280"/>
              <a:gd name="connsiteX37" fmla="*/ 2055091 w 12192000"/>
              <a:gd name="connsiteY37" fmla="*/ 872818 h 3378280"/>
              <a:gd name="connsiteX38" fmla="*/ 2165143 w 12192000"/>
              <a:gd name="connsiteY38" fmla="*/ 892293 h 3378280"/>
              <a:gd name="connsiteX39" fmla="*/ 2274196 w 12192000"/>
              <a:gd name="connsiteY39" fmla="*/ 914768 h 3378280"/>
              <a:gd name="connsiteX40" fmla="*/ 2383986 w 12192000"/>
              <a:gd name="connsiteY40" fmla="*/ 934891 h 3378280"/>
              <a:gd name="connsiteX41" fmla="*/ 2420278 w 12192000"/>
              <a:gd name="connsiteY41" fmla="*/ 933890 h 3378280"/>
              <a:gd name="connsiteX42" fmla="*/ 2426203 w 12192000"/>
              <a:gd name="connsiteY42" fmla="*/ 933891 h 3378280"/>
              <a:gd name="connsiteX43" fmla="*/ 2448674 w 12192000"/>
              <a:gd name="connsiteY43" fmla="*/ 941056 h 3378280"/>
              <a:gd name="connsiteX44" fmla="*/ 2457640 w 12192000"/>
              <a:gd name="connsiteY44" fmla="*/ 943105 h 3378280"/>
              <a:gd name="connsiteX45" fmla="*/ 2457852 w 12192000"/>
              <a:gd name="connsiteY45" fmla="*/ 942912 h 3378280"/>
              <a:gd name="connsiteX46" fmla="*/ 2466265 w 12192000"/>
              <a:gd name="connsiteY46" fmla="*/ 945310 h 3378280"/>
              <a:gd name="connsiteX47" fmla="*/ 2507496 w 12192000"/>
              <a:gd name="connsiteY47" fmla="*/ 960111 h 3378280"/>
              <a:gd name="connsiteX48" fmla="*/ 2561127 w 12192000"/>
              <a:gd name="connsiteY48" fmla="*/ 949411 h 3378280"/>
              <a:gd name="connsiteX49" fmla="*/ 2583467 w 12192000"/>
              <a:gd name="connsiteY49" fmla="*/ 950570 h 3378280"/>
              <a:gd name="connsiteX50" fmla="*/ 2595361 w 12192000"/>
              <a:gd name="connsiteY50" fmla="*/ 949884 h 3378280"/>
              <a:gd name="connsiteX51" fmla="*/ 2596075 w 12192000"/>
              <a:gd name="connsiteY51" fmla="*/ 949000 h 3378280"/>
              <a:gd name="connsiteX52" fmla="*/ 2666638 w 12192000"/>
              <a:gd name="connsiteY52" fmla="*/ 975095 h 3378280"/>
              <a:gd name="connsiteX53" fmla="*/ 2703393 w 12192000"/>
              <a:gd name="connsiteY53" fmla="*/ 989635 h 3378280"/>
              <a:gd name="connsiteX54" fmla="*/ 2705616 w 12192000"/>
              <a:gd name="connsiteY54" fmla="*/ 989244 h 3378280"/>
              <a:gd name="connsiteX55" fmla="*/ 2721898 w 12192000"/>
              <a:gd name="connsiteY55" fmla="*/ 997777 h 3378280"/>
              <a:gd name="connsiteX56" fmla="*/ 2735669 w 12192000"/>
              <a:gd name="connsiteY56" fmla="*/ 1009612 h 3378280"/>
              <a:gd name="connsiteX57" fmla="*/ 2857526 w 12192000"/>
              <a:gd name="connsiteY57" fmla="*/ 1030627 h 3378280"/>
              <a:gd name="connsiteX58" fmla="*/ 3021918 w 12192000"/>
              <a:gd name="connsiteY58" fmla="*/ 1088093 h 3378280"/>
              <a:gd name="connsiteX59" fmla="*/ 3155458 w 12192000"/>
              <a:gd name="connsiteY59" fmla="*/ 1121618 h 3378280"/>
              <a:gd name="connsiteX60" fmla="*/ 3328229 w 12192000"/>
              <a:gd name="connsiteY60" fmla="*/ 1155903 h 3378280"/>
              <a:gd name="connsiteX61" fmla="*/ 3448440 w 12192000"/>
              <a:gd name="connsiteY61" fmla="*/ 1184343 h 3378280"/>
              <a:gd name="connsiteX62" fmla="*/ 3499287 w 12192000"/>
              <a:gd name="connsiteY62" fmla="*/ 1209472 h 3378280"/>
              <a:gd name="connsiteX63" fmla="*/ 3520027 w 12192000"/>
              <a:gd name="connsiteY63" fmla="*/ 1207338 h 3378280"/>
              <a:gd name="connsiteX64" fmla="*/ 3523594 w 12192000"/>
              <a:gd name="connsiteY64" fmla="*/ 1206755 h 3378280"/>
              <a:gd name="connsiteX65" fmla="*/ 3538013 w 12192000"/>
              <a:gd name="connsiteY65" fmla="*/ 1209066 h 3378280"/>
              <a:gd name="connsiteX66" fmla="*/ 3541918 w 12192000"/>
              <a:gd name="connsiteY66" fmla="*/ 1203922 h 3378280"/>
              <a:gd name="connsiteX67" fmla="*/ 3590082 w 12192000"/>
              <a:gd name="connsiteY67" fmla="*/ 1209115 h 3378280"/>
              <a:gd name="connsiteX68" fmla="*/ 3716445 w 12192000"/>
              <a:gd name="connsiteY68" fmla="*/ 1243431 h 3378280"/>
              <a:gd name="connsiteX69" fmla="*/ 3792028 w 12192000"/>
              <a:gd name="connsiteY69" fmla="*/ 1260288 h 3378280"/>
              <a:gd name="connsiteX70" fmla="*/ 3820707 w 12192000"/>
              <a:gd name="connsiteY70" fmla="*/ 1260924 h 3378280"/>
              <a:gd name="connsiteX71" fmla="*/ 3860784 w 12192000"/>
              <a:gd name="connsiteY71" fmla="*/ 1265692 h 3378280"/>
              <a:gd name="connsiteX72" fmla="*/ 3997310 w 12192000"/>
              <a:gd name="connsiteY72" fmla="*/ 1281176 h 3378280"/>
              <a:gd name="connsiteX73" fmla="*/ 4040665 w 12192000"/>
              <a:gd name="connsiteY73" fmla="*/ 1291934 h 3378280"/>
              <a:gd name="connsiteX74" fmla="*/ 4046831 w 12192000"/>
              <a:gd name="connsiteY74" fmla="*/ 1293910 h 3378280"/>
              <a:gd name="connsiteX75" fmla="*/ 4095847 w 12192000"/>
              <a:gd name="connsiteY75" fmla="*/ 1316851 h 3378280"/>
              <a:gd name="connsiteX76" fmla="*/ 4101945 w 12192000"/>
              <a:gd name="connsiteY76" fmla="*/ 1313869 h 3378280"/>
              <a:gd name="connsiteX77" fmla="*/ 4119420 w 12192000"/>
              <a:gd name="connsiteY77" fmla="*/ 1313965 h 3378280"/>
              <a:gd name="connsiteX78" fmla="*/ 4131728 w 12192000"/>
              <a:gd name="connsiteY78" fmla="*/ 1322978 h 3378280"/>
              <a:gd name="connsiteX79" fmla="*/ 4193827 w 12192000"/>
              <a:gd name="connsiteY79" fmla="*/ 1350222 h 3378280"/>
              <a:gd name="connsiteX80" fmla="*/ 4286157 w 12192000"/>
              <a:gd name="connsiteY80" fmla="*/ 1385101 h 3378280"/>
              <a:gd name="connsiteX81" fmla="*/ 4298907 w 12192000"/>
              <a:gd name="connsiteY81" fmla="*/ 1394396 h 3378280"/>
              <a:gd name="connsiteX82" fmla="*/ 4323224 w 12192000"/>
              <a:gd name="connsiteY82" fmla="*/ 1403133 h 3378280"/>
              <a:gd name="connsiteX83" fmla="*/ 4404439 w 12192000"/>
              <a:gd name="connsiteY83" fmla="*/ 1417252 h 3378280"/>
              <a:gd name="connsiteX84" fmla="*/ 4423989 w 12192000"/>
              <a:gd name="connsiteY84" fmla="*/ 1410448 h 3378280"/>
              <a:gd name="connsiteX85" fmla="*/ 4427300 w 12192000"/>
              <a:gd name="connsiteY85" fmla="*/ 1409068 h 3378280"/>
              <a:gd name="connsiteX86" fmla="*/ 4441847 w 12192000"/>
              <a:gd name="connsiteY86" fmla="*/ 1408029 h 3378280"/>
              <a:gd name="connsiteX87" fmla="*/ 4444331 w 12192000"/>
              <a:gd name="connsiteY87" fmla="*/ 1402133 h 3378280"/>
              <a:gd name="connsiteX88" fmla="*/ 4492293 w 12192000"/>
              <a:gd name="connsiteY88" fmla="*/ 1396205 h 3378280"/>
              <a:gd name="connsiteX89" fmla="*/ 4623335 w 12192000"/>
              <a:gd name="connsiteY89" fmla="*/ 1400793 h 3378280"/>
              <a:gd name="connsiteX90" fmla="*/ 4700790 w 12192000"/>
              <a:gd name="connsiteY90" fmla="*/ 1399970 h 3378280"/>
              <a:gd name="connsiteX91" fmla="*/ 4728732 w 12192000"/>
              <a:gd name="connsiteY91" fmla="*/ 1394050 h 3378280"/>
              <a:gd name="connsiteX92" fmla="*/ 4768749 w 12192000"/>
              <a:gd name="connsiteY92" fmla="*/ 1389553 h 3378280"/>
              <a:gd name="connsiteX93" fmla="*/ 4838227 w 12192000"/>
              <a:gd name="connsiteY93" fmla="*/ 1377273 h 3378280"/>
              <a:gd name="connsiteX94" fmla="*/ 4904889 w 12192000"/>
              <a:gd name="connsiteY94" fmla="*/ 1373499 h 3378280"/>
              <a:gd name="connsiteX95" fmla="*/ 4949597 w 12192000"/>
              <a:gd name="connsiteY95" fmla="*/ 1374085 h 3378280"/>
              <a:gd name="connsiteX96" fmla="*/ 4956064 w 12192000"/>
              <a:gd name="connsiteY96" fmla="*/ 1374603 h 3378280"/>
              <a:gd name="connsiteX97" fmla="*/ 5009322 w 12192000"/>
              <a:gd name="connsiteY97" fmla="*/ 1385751 h 3378280"/>
              <a:gd name="connsiteX98" fmla="*/ 5014476 w 12192000"/>
              <a:gd name="connsiteY98" fmla="*/ 1381460 h 3378280"/>
              <a:gd name="connsiteX99" fmla="*/ 5031428 w 12192000"/>
              <a:gd name="connsiteY99" fmla="*/ 1377570 h 3378280"/>
              <a:gd name="connsiteX100" fmla="*/ 5045619 w 12192000"/>
              <a:gd name="connsiteY100" fmla="*/ 1383532 h 3378280"/>
              <a:gd name="connsiteX101" fmla="*/ 5112635 w 12192000"/>
              <a:gd name="connsiteY101" fmla="*/ 1395891 h 3378280"/>
              <a:gd name="connsiteX102" fmla="*/ 5210851 w 12192000"/>
              <a:gd name="connsiteY102" fmla="*/ 1408784 h 3378280"/>
              <a:gd name="connsiteX103" fmla="*/ 5225543 w 12192000"/>
              <a:gd name="connsiteY103" fmla="*/ 1414923 h 3378280"/>
              <a:gd name="connsiteX104" fmla="*/ 5321696 w 12192000"/>
              <a:gd name="connsiteY104" fmla="*/ 1432414 h 3378280"/>
              <a:gd name="connsiteX105" fmla="*/ 5372327 w 12192000"/>
              <a:gd name="connsiteY105" fmla="*/ 1436597 h 3378280"/>
              <a:gd name="connsiteX106" fmla="*/ 5378149 w 12192000"/>
              <a:gd name="connsiteY106" fmla="*/ 1431785 h 3378280"/>
              <a:gd name="connsiteX107" fmla="*/ 5393069 w 12192000"/>
              <a:gd name="connsiteY107" fmla="*/ 1433737 h 3378280"/>
              <a:gd name="connsiteX108" fmla="*/ 5527621 w 12192000"/>
              <a:gd name="connsiteY108" fmla="*/ 1458786 h 3378280"/>
              <a:gd name="connsiteX109" fmla="*/ 5680585 w 12192000"/>
              <a:gd name="connsiteY109" fmla="*/ 1498233 h 3378280"/>
              <a:gd name="connsiteX110" fmla="*/ 5783795 w 12192000"/>
              <a:gd name="connsiteY110" fmla="*/ 1499932 h 3378280"/>
              <a:gd name="connsiteX111" fmla="*/ 6016525 w 12192000"/>
              <a:gd name="connsiteY111" fmla="*/ 1577292 h 3378280"/>
              <a:gd name="connsiteX112" fmla="*/ 6186598 w 12192000"/>
              <a:gd name="connsiteY112" fmla="*/ 1606065 h 3378280"/>
              <a:gd name="connsiteX113" fmla="*/ 6197872 w 12192000"/>
              <a:gd name="connsiteY113" fmla="*/ 1616845 h 3378280"/>
              <a:gd name="connsiteX114" fmla="*/ 6212885 w 12192000"/>
              <a:gd name="connsiteY114" fmla="*/ 1624535 h 3378280"/>
              <a:gd name="connsiteX115" fmla="*/ 6319240 w 12192000"/>
              <a:gd name="connsiteY115" fmla="*/ 1660375 h 3378280"/>
              <a:gd name="connsiteX116" fmla="*/ 6333397 w 12192000"/>
              <a:gd name="connsiteY116" fmla="*/ 1658763 h 3378280"/>
              <a:gd name="connsiteX117" fmla="*/ 6357266 w 12192000"/>
              <a:gd name="connsiteY117" fmla="*/ 1659543 h 3378280"/>
              <a:gd name="connsiteX118" fmla="*/ 6418740 w 12192000"/>
              <a:gd name="connsiteY118" fmla="*/ 1648944 h 3378280"/>
              <a:gd name="connsiteX119" fmla="*/ 6458877 w 12192000"/>
              <a:gd name="connsiteY119" fmla="*/ 1662117 h 3378280"/>
              <a:gd name="connsiteX120" fmla="*/ 6467254 w 12192000"/>
              <a:gd name="connsiteY120" fmla="*/ 1664227 h 3378280"/>
              <a:gd name="connsiteX121" fmla="*/ 6467545 w 12192000"/>
              <a:gd name="connsiteY121" fmla="*/ 1664046 h 3378280"/>
              <a:gd name="connsiteX122" fmla="*/ 6476635 w 12192000"/>
              <a:gd name="connsiteY122" fmla="*/ 1665826 h 3378280"/>
              <a:gd name="connsiteX123" fmla="*/ 6482535 w 12192000"/>
              <a:gd name="connsiteY123" fmla="*/ 1668074 h 3378280"/>
              <a:gd name="connsiteX124" fmla="*/ 6498791 w 12192000"/>
              <a:gd name="connsiteY124" fmla="*/ 1672167 h 3378280"/>
              <a:gd name="connsiteX125" fmla="*/ 6505220 w 12192000"/>
              <a:gd name="connsiteY125" fmla="*/ 1672092 h 3378280"/>
              <a:gd name="connsiteX126" fmla="*/ 6508969 w 12192000"/>
              <a:gd name="connsiteY126" fmla="*/ 1669922 h 3378280"/>
              <a:gd name="connsiteX127" fmla="*/ 6544886 w 12192000"/>
              <a:gd name="connsiteY127" fmla="*/ 1670695 h 3378280"/>
              <a:gd name="connsiteX128" fmla="*/ 6617859 w 12192000"/>
              <a:gd name="connsiteY128" fmla="*/ 1679453 h 3378280"/>
              <a:gd name="connsiteX129" fmla="*/ 6657726 w 12192000"/>
              <a:gd name="connsiteY129" fmla="*/ 1687906 h 3378280"/>
              <a:gd name="connsiteX130" fmla="*/ 6769041 w 12192000"/>
              <a:gd name="connsiteY130" fmla="*/ 1707304 h 3378280"/>
              <a:gd name="connsiteX131" fmla="*/ 6882368 w 12192000"/>
              <a:gd name="connsiteY131" fmla="*/ 1723914 h 3378280"/>
              <a:gd name="connsiteX132" fmla="*/ 6968822 w 12192000"/>
              <a:gd name="connsiteY132" fmla="*/ 1723334 h 3378280"/>
              <a:gd name="connsiteX133" fmla="*/ 6973672 w 12192000"/>
              <a:gd name="connsiteY133" fmla="*/ 1726298 h 3378280"/>
              <a:gd name="connsiteX134" fmla="*/ 6981961 w 12192000"/>
              <a:gd name="connsiteY134" fmla="*/ 1729324 h 3378280"/>
              <a:gd name="connsiteX135" fmla="*/ 6982342 w 12192000"/>
              <a:gd name="connsiteY135" fmla="*/ 1729201 h 3378280"/>
              <a:gd name="connsiteX136" fmla="*/ 6989757 w 12192000"/>
              <a:gd name="connsiteY136" fmla="*/ 1732420 h 3378280"/>
              <a:gd name="connsiteX137" fmla="*/ 7023794 w 12192000"/>
              <a:gd name="connsiteY137" fmla="*/ 1750660 h 3378280"/>
              <a:gd name="connsiteX138" fmla="*/ 7090828 w 12192000"/>
              <a:gd name="connsiteY138" fmla="*/ 1750287 h 3378280"/>
              <a:gd name="connsiteX139" fmla="*/ 7114479 w 12192000"/>
              <a:gd name="connsiteY139" fmla="*/ 1754649 h 3378280"/>
              <a:gd name="connsiteX140" fmla="*/ 7162053 w 12192000"/>
              <a:gd name="connsiteY140" fmla="*/ 1772908 h 3378280"/>
              <a:gd name="connsiteX141" fmla="*/ 7167808 w 12192000"/>
              <a:gd name="connsiteY141" fmla="*/ 1773656 h 3378280"/>
              <a:gd name="connsiteX142" fmla="*/ 7187185 w 12192000"/>
              <a:gd name="connsiteY142" fmla="*/ 1787148 h 3378280"/>
              <a:gd name="connsiteX143" fmla="*/ 7216505 w 12192000"/>
              <a:gd name="connsiteY143" fmla="*/ 1804489 h 3378280"/>
              <a:gd name="connsiteX144" fmla="*/ 7219246 w 12192000"/>
              <a:gd name="connsiteY144" fmla="*/ 1804514 h 3378280"/>
              <a:gd name="connsiteX145" fmla="*/ 7230639 w 12192000"/>
              <a:gd name="connsiteY145" fmla="*/ 1813879 h 3378280"/>
              <a:gd name="connsiteX146" fmla="*/ 7236776 w 12192000"/>
              <a:gd name="connsiteY146" fmla="*/ 1825514 h 3378280"/>
              <a:gd name="connsiteX147" fmla="*/ 7394082 w 12192000"/>
              <a:gd name="connsiteY147" fmla="*/ 1877925 h 3378280"/>
              <a:gd name="connsiteX148" fmla="*/ 7505820 w 12192000"/>
              <a:gd name="connsiteY148" fmla="*/ 1933859 h 3378280"/>
              <a:gd name="connsiteX149" fmla="*/ 7572147 w 12192000"/>
              <a:gd name="connsiteY149" fmla="*/ 2003817 h 3378280"/>
              <a:gd name="connsiteX150" fmla="*/ 7828975 w 12192000"/>
              <a:gd name="connsiteY150" fmla="*/ 2061508 h 3378280"/>
              <a:gd name="connsiteX151" fmla="*/ 7886804 w 12192000"/>
              <a:gd name="connsiteY151" fmla="*/ 2075509 h 3378280"/>
              <a:gd name="connsiteX152" fmla="*/ 7923558 w 12192000"/>
              <a:gd name="connsiteY152" fmla="*/ 2103529 h 3378280"/>
              <a:gd name="connsiteX153" fmla="*/ 7947954 w 12192000"/>
              <a:gd name="connsiteY153" fmla="*/ 2104996 h 3378280"/>
              <a:gd name="connsiteX154" fmla="*/ 7952318 w 12192000"/>
              <a:gd name="connsiteY154" fmla="*/ 2105077 h 3378280"/>
              <a:gd name="connsiteX155" fmla="*/ 7966398 w 12192000"/>
              <a:gd name="connsiteY155" fmla="*/ 2109147 h 3378280"/>
              <a:gd name="connsiteX156" fmla="*/ 7974591 w 12192000"/>
              <a:gd name="connsiteY156" fmla="*/ 2105612 h 3378280"/>
              <a:gd name="connsiteX157" fmla="*/ 7998806 w 12192000"/>
              <a:gd name="connsiteY157" fmla="*/ 2108382 h 3378280"/>
              <a:gd name="connsiteX158" fmla="*/ 8023544 w 12192000"/>
              <a:gd name="connsiteY158" fmla="*/ 2117183 h 3378280"/>
              <a:gd name="connsiteX159" fmla="*/ 8136247 w 12192000"/>
              <a:gd name="connsiteY159" fmla="*/ 2164190 h 3378280"/>
              <a:gd name="connsiteX160" fmla="*/ 8206445 w 12192000"/>
              <a:gd name="connsiteY160" fmla="*/ 2189356 h 3378280"/>
              <a:gd name="connsiteX161" fmla="*/ 8237464 w 12192000"/>
              <a:gd name="connsiteY161" fmla="*/ 2194272 h 3378280"/>
              <a:gd name="connsiteX162" fmla="*/ 8277853 w 12192000"/>
              <a:gd name="connsiteY162" fmla="*/ 2204259 h 3378280"/>
              <a:gd name="connsiteX163" fmla="*/ 8352501 w 12192000"/>
              <a:gd name="connsiteY163" fmla="*/ 2218290 h 3378280"/>
              <a:gd name="connsiteX164" fmla="*/ 8446938 w 12192000"/>
              <a:gd name="connsiteY164" fmla="*/ 2243393 h 3378280"/>
              <a:gd name="connsiteX165" fmla="*/ 8497138 w 12192000"/>
              <a:gd name="connsiteY165" fmla="*/ 2281506 h 3378280"/>
              <a:gd name="connsiteX166" fmla="*/ 8506096 w 12192000"/>
              <a:gd name="connsiteY166" fmla="*/ 2280042 h 3378280"/>
              <a:gd name="connsiteX167" fmla="*/ 8549806 w 12192000"/>
              <a:gd name="connsiteY167" fmla="*/ 2296675 h 3378280"/>
              <a:gd name="connsiteX168" fmla="*/ 8680256 w 12192000"/>
              <a:gd name="connsiteY168" fmla="*/ 2378758 h 3378280"/>
              <a:gd name="connsiteX169" fmla="*/ 8766301 w 12192000"/>
              <a:gd name="connsiteY169" fmla="*/ 2410605 h 3378280"/>
              <a:gd name="connsiteX170" fmla="*/ 8800492 w 12192000"/>
              <a:gd name="connsiteY170" fmla="*/ 2418067 h 3378280"/>
              <a:gd name="connsiteX171" fmla="*/ 8857555 w 12192000"/>
              <a:gd name="connsiteY171" fmla="*/ 2430810 h 3378280"/>
              <a:gd name="connsiteX172" fmla="*/ 8951967 w 12192000"/>
              <a:gd name="connsiteY172" fmla="*/ 2460856 h 3378280"/>
              <a:gd name="connsiteX173" fmla="*/ 9002970 w 12192000"/>
              <a:gd name="connsiteY173" fmla="*/ 2472291 h 3378280"/>
              <a:gd name="connsiteX174" fmla="*/ 9081613 w 12192000"/>
              <a:gd name="connsiteY174" fmla="*/ 2488296 h 3378280"/>
              <a:gd name="connsiteX175" fmla="*/ 9091561 w 12192000"/>
              <a:gd name="connsiteY175" fmla="*/ 2494386 h 3378280"/>
              <a:gd name="connsiteX176" fmla="*/ 9140625 w 12192000"/>
              <a:gd name="connsiteY176" fmla="*/ 2486779 h 3378280"/>
              <a:gd name="connsiteX177" fmla="*/ 9271105 w 12192000"/>
              <a:gd name="connsiteY177" fmla="*/ 2511730 h 3378280"/>
              <a:gd name="connsiteX178" fmla="*/ 9295023 w 12192000"/>
              <a:gd name="connsiteY178" fmla="*/ 2512830 h 3378280"/>
              <a:gd name="connsiteX179" fmla="*/ 9321673 w 12192000"/>
              <a:gd name="connsiteY179" fmla="*/ 2524119 h 3378280"/>
              <a:gd name="connsiteX180" fmla="*/ 9378975 w 12192000"/>
              <a:gd name="connsiteY180" fmla="*/ 2543803 h 3378280"/>
              <a:gd name="connsiteX181" fmla="*/ 9414193 w 12192000"/>
              <a:gd name="connsiteY181" fmla="*/ 2562927 h 3378280"/>
              <a:gd name="connsiteX182" fmla="*/ 9426009 w 12192000"/>
              <a:gd name="connsiteY182" fmla="*/ 2558847 h 3378280"/>
              <a:gd name="connsiteX183" fmla="*/ 9450634 w 12192000"/>
              <a:gd name="connsiteY183" fmla="*/ 2560685 h 3378280"/>
              <a:gd name="connsiteX184" fmla="*/ 9549097 w 12192000"/>
              <a:gd name="connsiteY184" fmla="*/ 2585168 h 3378280"/>
              <a:gd name="connsiteX185" fmla="*/ 9567633 w 12192000"/>
              <a:gd name="connsiteY185" fmla="*/ 2587105 h 3378280"/>
              <a:gd name="connsiteX186" fmla="*/ 9586878 w 12192000"/>
              <a:gd name="connsiteY186" fmla="*/ 2596659 h 3378280"/>
              <a:gd name="connsiteX187" fmla="*/ 9589974 w 12192000"/>
              <a:gd name="connsiteY187" fmla="*/ 2598235 h 3378280"/>
              <a:gd name="connsiteX188" fmla="*/ 9590570 w 12192000"/>
              <a:gd name="connsiteY188" fmla="*/ 2598249 h 3378280"/>
              <a:gd name="connsiteX189" fmla="*/ 9591896 w 12192000"/>
              <a:gd name="connsiteY189" fmla="*/ 2599214 h 3378280"/>
              <a:gd name="connsiteX190" fmla="*/ 9604535 w 12192000"/>
              <a:gd name="connsiteY190" fmla="*/ 2605654 h 3378280"/>
              <a:gd name="connsiteX191" fmla="*/ 9610554 w 12192000"/>
              <a:gd name="connsiteY191" fmla="*/ 2606189 h 3378280"/>
              <a:gd name="connsiteX192" fmla="*/ 9690072 w 12192000"/>
              <a:gd name="connsiteY192" fmla="*/ 2638745 h 3378280"/>
              <a:gd name="connsiteX193" fmla="*/ 9726964 w 12192000"/>
              <a:gd name="connsiteY193" fmla="*/ 2653728 h 3378280"/>
              <a:gd name="connsiteX194" fmla="*/ 9738036 w 12192000"/>
              <a:gd name="connsiteY194" fmla="*/ 2654794 h 3378280"/>
              <a:gd name="connsiteX195" fmla="*/ 9774202 w 12192000"/>
              <a:gd name="connsiteY195" fmla="*/ 2671509 h 3378280"/>
              <a:gd name="connsiteX196" fmla="*/ 9793246 w 12192000"/>
              <a:gd name="connsiteY196" fmla="*/ 2675245 h 3378280"/>
              <a:gd name="connsiteX197" fmla="*/ 9890301 w 12192000"/>
              <a:gd name="connsiteY197" fmla="*/ 2700274 h 3378280"/>
              <a:gd name="connsiteX198" fmla="*/ 9915070 w 12192000"/>
              <a:gd name="connsiteY198" fmla="*/ 2699250 h 3378280"/>
              <a:gd name="connsiteX199" fmla="*/ 9976517 w 12192000"/>
              <a:gd name="connsiteY199" fmla="*/ 2732899 h 3378280"/>
              <a:gd name="connsiteX200" fmla="*/ 9990168 w 12192000"/>
              <a:gd name="connsiteY200" fmla="*/ 2737877 h 3378280"/>
              <a:gd name="connsiteX201" fmla="*/ 9995041 w 12192000"/>
              <a:gd name="connsiteY201" fmla="*/ 2741223 h 3378280"/>
              <a:gd name="connsiteX202" fmla="*/ 10012636 w 12192000"/>
              <a:gd name="connsiteY202" fmla="*/ 2729876 h 3378280"/>
              <a:gd name="connsiteX203" fmla="*/ 10044280 w 12192000"/>
              <a:gd name="connsiteY203" fmla="*/ 2726966 h 3378280"/>
              <a:gd name="connsiteX204" fmla="*/ 10057934 w 12192000"/>
              <a:gd name="connsiteY204" fmla="*/ 2735671 h 3378280"/>
              <a:gd name="connsiteX205" fmla="*/ 10148373 w 12192000"/>
              <a:gd name="connsiteY205" fmla="*/ 2778987 h 3378280"/>
              <a:gd name="connsiteX206" fmla="*/ 10176601 w 12192000"/>
              <a:gd name="connsiteY206" fmla="*/ 2791940 h 3378280"/>
              <a:gd name="connsiteX207" fmla="*/ 10235082 w 12192000"/>
              <a:gd name="connsiteY207" fmla="*/ 2816761 h 3378280"/>
              <a:gd name="connsiteX208" fmla="*/ 10421684 w 12192000"/>
              <a:gd name="connsiteY208" fmla="*/ 2833871 h 3378280"/>
              <a:gd name="connsiteX209" fmla="*/ 10507376 w 12192000"/>
              <a:gd name="connsiteY209" fmla="*/ 2822262 h 3378280"/>
              <a:gd name="connsiteX210" fmla="*/ 10738376 w 12192000"/>
              <a:gd name="connsiteY210" fmla="*/ 2833353 h 3378280"/>
              <a:gd name="connsiteX211" fmla="*/ 11043443 w 12192000"/>
              <a:gd name="connsiteY211" fmla="*/ 2803954 h 3378280"/>
              <a:gd name="connsiteX212" fmla="*/ 11115269 w 12192000"/>
              <a:gd name="connsiteY212" fmla="*/ 2823367 h 3378280"/>
              <a:gd name="connsiteX213" fmla="*/ 11147582 w 12192000"/>
              <a:gd name="connsiteY213" fmla="*/ 2822547 h 3378280"/>
              <a:gd name="connsiteX214" fmla="*/ 11201205 w 12192000"/>
              <a:gd name="connsiteY214" fmla="*/ 2818210 h 3378280"/>
              <a:gd name="connsiteX215" fmla="*/ 11391726 w 12192000"/>
              <a:gd name="connsiteY215" fmla="*/ 2826386 h 3378280"/>
              <a:gd name="connsiteX216" fmla="*/ 11507640 w 12192000"/>
              <a:gd name="connsiteY216" fmla="*/ 2824866 h 3378280"/>
              <a:gd name="connsiteX217" fmla="*/ 11718056 w 12192000"/>
              <a:gd name="connsiteY217" fmla="*/ 2821969 h 3378280"/>
              <a:gd name="connsiteX218" fmla="*/ 11937926 w 12192000"/>
              <a:gd name="connsiteY218" fmla="*/ 2817058 h 3378280"/>
              <a:gd name="connsiteX219" fmla="*/ 12035355 w 12192000"/>
              <a:gd name="connsiteY219" fmla="*/ 2813340 h 3378280"/>
              <a:gd name="connsiteX220" fmla="*/ 12179047 w 12192000"/>
              <a:gd name="connsiteY220" fmla="*/ 2788508 h 3378280"/>
              <a:gd name="connsiteX221" fmla="*/ 12192000 w 12192000"/>
              <a:gd name="connsiteY221" fmla="*/ 2788486 h 3378280"/>
              <a:gd name="connsiteX222" fmla="*/ 12192000 w 12192000"/>
              <a:gd name="connsiteY222" fmla="*/ 3378280 h 3378280"/>
              <a:gd name="connsiteX223" fmla="*/ 0 w 12192000"/>
              <a:gd name="connsiteY223" fmla="*/ 3378280 h 337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</a:cxnLst>
            <a:rect l="l" t="t" r="r" b="b"/>
            <a:pathLst>
              <a:path w="12192000" h="3378280">
                <a:moveTo>
                  <a:pt x="0" y="0"/>
                </a:moveTo>
                <a:lnTo>
                  <a:pt x="13973" y="3431"/>
                </a:lnTo>
                <a:cubicBezTo>
                  <a:pt x="48258" y="17773"/>
                  <a:pt x="68757" y="59402"/>
                  <a:pt x="86774" y="43536"/>
                </a:cubicBezTo>
                <a:cubicBezTo>
                  <a:pt x="86532" y="72023"/>
                  <a:pt x="217976" y="120568"/>
                  <a:pt x="229780" y="145557"/>
                </a:cubicBezTo>
                <a:lnTo>
                  <a:pt x="302639" y="203425"/>
                </a:lnTo>
                <a:cubicBezTo>
                  <a:pt x="312906" y="207200"/>
                  <a:pt x="342855" y="184923"/>
                  <a:pt x="348081" y="187174"/>
                </a:cubicBezTo>
                <a:lnTo>
                  <a:pt x="436950" y="184066"/>
                </a:lnTo>
                <a:lnTo>
                  <a:pt x="501693" y="233225"/>
                </a:lnTo>
                <a:lnTo>
                  <a:pt x="557201" y="312390"/>
                </a:lnTo>
                <a:cubicBezTo>
                  <a:pt x="579844" y="353675"/>
                  <a:pt x="602207" y="315301"/>
                  <a:pt x="617648" y="333897"/>
                </a:cubicBezTo>
                <a:lnTo>
                  <a:pt x="692332" y="386327"/>
                </a:lnTo>
                <a:cubicBezTo>
                  <a:pt x="715261" y="398377"/>
                  <a:pt x="770477" y="414831"/>
                  <a:pt x="802009" y="419027"/>
                </a:cubicBezTo>
                <a:cubicBezTo>
                  <a:pt x="838953" y="433876"/>
                  <a:pt x="886385" y="473956"/>
                  <a:pt x="914003" y="475419"/>
                </a:cubicBezTo>
                <a:cubicBezTo>
                  <a:pt x="923483" y="477324"/>
                  <a:pt x="931440" y="475817"/>
                  <a:pt x="938561" y="472887"/>
                </a:cubicBezTo>
                <a:lnTo>
                  <a:pt x="1035683" y="486697"/>
                </a:lnTo>
                <a:cubicBezTo>
                  <a:pt x="1035708" y="486708"/>
                  <a:pt x="1035733" y="486720"/>
                  <a:pt x="1035757" y="486731"/>
                </a:cubicBezTo>
                <a:cubicBezTo>
                  <a:pt x="1046500" y="494574"/>
                  <a:pt x="1038533" y="500311"/>
                  <a:pt x="1074336" y="494465"/>
                </a:cubicBezTo>
                <a:cubicBezTo>
                  <a:pt x="1137289" y="530436"/>
                  <a:pt x="1235340" y="545106"/>
                  <a:pt x="1285084" y="589112"/>
                </a:cubicBezTo>
                <a:cubicBezTo>
                  <a:pt x="1341251" y="608873"/>
                  <a:pt x="1367674" y="637988"/>
                  <a:pt x="1409116" y="656332"/>
                </a:cubicBezTo>
                <a:cubicBezTo>
                  <a:pt x="1471208" y="682449"/>
                  <a:pt x="1492207" y="692779"/>
                  <a:pt x="1533725" y="699179"/>
                </a:cubicBezTo>
                <a:cubicBezTo>
                  <a:pt x="1592391" y="718911"/>
                  <a:pt x="1575207" y="737633"/>
                  <a:pt x="1636242" y="741533"/>
                </a:cubicBezTo>
                <a:cubicBezTo>
                  <a:pt x="1638264" y="746130"/>
                  <a:pt x="1700806" y="766849"/>
                  <a:pt x="1704848" y="770749"/>
                </a:cubicBezTo>
                <a:lnTo>
                  <a:pt x="1718292" y="781051"/>
                </a:lnTo>
                <a:lnTo>
                  <a:pt x="1720835" y="781117"/>
                </a:lnTo>
                <a:lnTo>
                  <a:pt x="1753341" y="800301"/>
                </a:lnTo>
                <a:lnTo>
                  <a:pt x="1775454" y="815182"/>
                </a:lnTo>
                <a:lnTo>
                  <a:pt x="1781011" y="816068"/>
                </a:lnTo>
                <a:lnTo>
                  <a:pt x="1817738" y="834926"/>
                </a:lnTo>
                <a:cubicBezTo>
                  <a:pt x="1821156" y="833953"/>
                  <a:pt x="1825209" y="834074"/>
                  <a:pt x="1830702" y="836485"/>
                </a:cubicBezTo>
                <a:cubicBezTo>
                  <a:pt x="1832151" y="819591"/>
                  <a:pt x="1837883" y="832919"/>
                  <a:pt x="1853950" y="841519"/>
                </a:cubicBezTo>
                <a:cubicBezTo>
                  <a:pt x="1859780" y="817198"/>
                  <a:pt x="1899456" y="849599"/>
                  <a:pt x="1915890" y="841983"/>
                </a:cubicBezTo>
                <a:lnTo>
                  <a:pt x="1960900" y="865789"/>
                </a:lnTo>
                <a:lnTo>
                  <a:pt x="1961217" y="865662"/>
                </a:lnTo>
                <a:cubicBezTo>
                  <a:pt x="1963265" y="866017"/>
                  <a:pt x="1965977" y="867037"/>
                  <a:pt x="1969825" y="869049"/>
                </a:cubicBezTo>
                <a:lnTo>
                  <a:pt x="1975234" y="872329"/>
                </a:lnTo>
                <a:lnTo>
                  <a:pt x="1990485" y="879288"/>
                </a:lnTo>
                <a:lnTo>
                  <a:pt x="1996793" y="880361"/>
                </a:lnTo>
                <a:cubicBezTo>
                  <a:pt x="2020465" y="879540"/>
                  <a:pt x="2023446" y="845377"/>
                  <a:pt x="2055091" y="872818"/>
                </a:cubicBezTo>
                <a:cubicBezTo>
                  <a:pt x="2098055" y="882341"/>
                  <a:pt x="2125216" y="870433"/>
                  <a:pt x="2165143" y="892293"/>
                </a:cubicBezTo>
                <a:cubicBezTo>
                  <a:pt x="2205365" y="901134"/>
                  <a:pt x="2239987" y="901455"/>
                  <a:pt x="2274196" y="914768"/>
                </a:cubicBezTo>
                <a:cubicBezTo>
                  <a:pt x="2310666" y="921868"/>
                  <a:pt x="2360104" y="931320"/>
                  <a:pt x="2383986" y="934891"/>
                </a:cubicBezTo>
                <a:lnTo>
                  <a:pt x="2420278" y="933890"/>
                </a:lnTo>
                <a:lnTo>
                  <a:pt x="2426203" y="933891"/>
                </a:lnTo>
                <a:lnTo>
                  <a:pt x="2448674" y="941056"/>
                </a:lnTo>
                <a:cubicBezTo>
                  <a:pt x="2452907" y="942503"/>
                  <a:pt x="2455711" y="943098"/>
                  <a:pt x="2457640" y="943105"/>
                </a:cubicBezTo>
                <a:lnTo>
                  <a:pt x="2457852" y="942912"/>
                </a:lnTo>
                <a:lnTo>
                  <a:pt x="2466265" y="945310"/>
                </a:lnTo>
                <a:cubicBezTo>
                  <a:pt x="2480470" y="949908"/>
                  <a:pt x="2494307" y="954915"/>
                  <a:pt x="2507496" y="960111"/>
                </a:cubicBezTo>
                <a:cubicBezTo>
                  <a:pt x="2518208" y="949036"/>
                  <a:pt x="2567155" y="976345"/>
                  <a:pt x="2561127" y="949411"/>
                </a:cubicBezTo>
                <a:cubicBezTo>
                  <a:pt x="2578896" y="955660"/>
                  <a:pt x="2589900" y="968806"/>
                  <a:pt x="2583467" y="950570"/>
                </a:cubicBezTo>
                <a:cubicBezTo>
                  <a:pt x="2589300" y="952141"/>
                  <a:pt x="2592850" y="951536"/>
                  <a:pt x="2595361" y="949884"/>
                </a:cubicBezTo>
                <a:lnTo>
                  <a:pt x="2596075" y="949000"/>
                </a:lnTo>
                <a:lnTo>
                  <a:pt x="2666638" y="975095"/>
                </a:lnTo>
                <a:lnTo>
                  <a:pt x="2703393" y="989635"/>
                </a:lnTo>
                <a:lnTo>
                  <a:pt x="2705616" y="989244"/>
                </a:lnTo>
                <a:lnTo>
                  <a:pt x="2721898" y="997777"/>
                </a:lnTo>
                <a:cubicBezTo>
                  <a:pt x="2727157" y="1001198"/>
                  <a:pt x="2731840" y="1005088"/>
                  <a:pt x="2735669" y="1009612"/>
                </a:cubicBezTo>
                <a:cubicBezTo>
                  <a:pt x="2790086" y="1002732"/>
                  <a:pt x="2797958" y="1020231"/>
                  <a:pt x="2857526" y="1030627"/>
                </a:cubicBezTo>
                <a:cubicBezTo>
                  <a:pt x="2897602" y="1063034"/>
                  <a:pt x="2965720" y="1083366"/>
                  <a:pt x="3021918" y="1088093"/>
                </a:cubicBezTo>
                <a:cubicBezTo>
                  <a:pt x="3054425" y="1110664"/>
                  <a:pt x="3109014" y="1101433"/>
                  <a:pt x="3155458" y="1121618"/>
                </a:cubicBezTo>
                <a:cubicBezTo>
                  <a:pt x="3217017" y="1136576"/>
                  <a:pt x="3270135" y="1143600"/>
                  <a:pt x="3328229" y="1155903"/>
                </a:cubicBezTo>
                <a:cubicBezTo>
                  <a:pt x="3365862" y="1138978"/>
                  <a:pt x="3408797" y="1179981"/>
                  <a:pt x="3448440" y="1184343"/>
                </a:cubicBezTo>
                <a:cubicBezTo>
                  <a:pt x="3438226" y="1205566"/>
                  <a:pt x="3496361" y="1182183"/>
                  <a:pt x="3499287" y="1209472"/>
                </a:cubicBezTo>
                <a:cubicBezTo>
                  <a:pt x="3506411" y="1209402"/>
                  <a:pt x="3513215" y="1208473"/>
                  <a:pt x="3520027" y="1207338"/>
                </a:cubicBezTo>
                <a:lnTo>
                  <a:pt x="3523594" y="1206755"/>
                </a:lnTo>
                <a:lnTo>
                  <a:pt x="3538013" y="1209066"/>
                </a:lnTo>
                <a:lnTo>
                  <a:pt x="3541918" y="1203922"/>
                </a:lnTo>
                <a:cubicBezTo>
                  <a:pt x="3550592" y="1203930"/>
                  <a:pt x="3560995" y="1202529"/>
                  <a:pt x="3590082" y="1209115"/>
                </a:cubicBezTo>
                <a:cubicBezTo>
                  <a:pt x="3622244" y="1230604"/>
                  <a:pt x="3676827" y="1215544"/>
                  <a:pt x="3716445" y="1243431"/>
                </a:cubicBezTo>
                <a:cubicBezTo>
                  <a:pt x="3731486" y="1251699"/>
                  <a:pt x="3780926" y="1265146"/>
                  <a:pt x="3792028" y="1260288"/>
                </a:cubicBezTo>
                <a:cubicBezTo>
                  <a:pt x="3802696" y="1261567"/>
                  <a:pt x="3814066" y="1267606"/>
                  <a:pt x="3820707" y="1260924"/>
                </a:cubicBezTo>
                <a:cubicBezTo>
                  <a:pt x="3830836" y="1253486"/>
                  <a:pt x="3863215" y="1278527"/>
                  <a:pt x="3860784" y="1265692"/>
                </a:cubicBezTo>
                <a:lnTo>
                  <a:pt x="3997310" y="1281176"/>
                </a:lnTo>
                <a:lnTo>
                  <a:pt x="4040665" y="1291934"/>
                </a:lnTo>
                <a:lnTo>
                  <a:pt x="4046831" y="1293910"/>
                </a:lnTo>
                <a:lnTo>
                  <a:pt x="4095847" y="1316851"/>
                </a:lnTo>
                <a:cubicBezTo>
                  <a:pt x="4097518" y="1315619"/>
                  <a:pt x="4099569" y="1314612"/>
                  <a:pt x="4101945" y="1313869"/>
                </a:cubicBezTo>
                <a:lnTo>
                  <a:pt x="4119420" y="1313965"/>
                </a:lnTo>
                <a:lnTo>
                  <a:pt x="4131728" y="1322978"/>
                </a:lnTo>
                <a:lnTo>
                  <a:pt x="4193827" y="1350222"/>
                </a:lnTo>
                <a:lnTo>
                  <a:pt x="4286157" y="1385101"/>
                </a:lnTo>
                <a:lnTo>
                  <a:pt x="4298907" y="1394396"/>
                </a:lnTo>
                <a:lnTo>
                  <a:pt x="4323224" y="1403133"/>
                </a:lnTo>
                <a:lnTo>
                  <a:pt x="4404439" y="1417252"/>
                </a:lnTo>
                <a:cubicBezTo>
                  <a:pt x="4411321" y="1415560"/>
                  <a:pt x="4417679" y="1413105"/>
                  <a:pt x="4423989" y="1410448"/>
                </a:cubicBezTo>
                <a:lnTo>
                  <a:pt x="4427300" y="1409068"/>
                </a:lnTo>
                <a:lnTo>
                  <a:pt x="4441847" y="1408029"/>
                </a:lnTo>
                <a:lnTo>
                  <a:pt x="4444331" y="1402133"/>
                </a:lnTo>
                <a:cubicBezTo>
                  <a:pt x="4452739" y="1400163"/>
                  <a:pt x="4462460" y="1396428"/>
                  <a:pt x="4492293" y="1396205"/>
                </a:cubicBezTo>
                <a:cubicBezTo>
                  <a:pt x="4528861" y="1409788"/>
                  <a:pt x="4577933" y="1382688"/>
                  <a:pt x="4623335" y="1400793"/>
                </a:cubicBezTo>
                <a:cubicBezTo>
                  <a:pt x="4639986" y="1405413"/>
                  <a:pt x="4691262" y="1407228"/>
                  <a:pt x="4700790" y="1399970"/>
                </a:cubicBezTo>
                <a:cubicBezTo>
                  <a:pt x="4711447" y="1398782"/>
                  <a:pt x="4723982" y="1402066"/>
                  <a:pt x="4728732" y="1394050"/>
                </a:cubicBezTo>
                <a:cubicBezTo>
                  <a:pt x="4736666" y="1384502"/>
                  <a:pt x="4774338" y="1401491"/>
                  <a:pt x="4768749" y="1389553"/>
                </a:cubicBezTo>
                <a:cubicBezTo>
                  <a:pt x="4795495" y="1401233"/>
                  <a:pt x="4816075" y="1381410"/>
                  <a:pt x="4838227" y="1377273"/>
                </a:cubicBezTo>
                <a:lnTo>
                  <a:pt x="4904889" y="1373499"/>
                </a:lnTo>
                <a:lnTo>
                  <a:pt x="4949597" y="1374085"/>
                </a:lnTo>
                <a:lnTo>
                  <a:pt x="4956064" y="1374603"/>
                </a:lnTo>
                <a:lnTo>
                  <a:pt x="5009322" y="1385751"/>
                </a:lnTo>
                <a:cubicBezTo>
                  <a:pt x="5010629" y="1384171"/>
                  <a:pt x="5012363" y="1382724"/>
                  <a:pt x="5014476" y="1381460"/>
                </a:cubicBezTo>
                <a:lnTo>
                  <a:pt x="5031428" y="1377570"/>
                </a:lnTo>
                <a:lnTo>
                  <a:pt x="5045619" y="1383532"/>
                </a:lnTo>
                <a:lnTo>
                  <a:pt x="5112635" y="1395891"/>
                </a:lnTo>
                <a:lnTo>
                  <a:pt x="5210851" y="1408784"/>
                </a:lnTo>
                <a:lnTo>
                  <a:pt x="5225543" y="1414923"/>
                </a:lnTo>
                <a:cubicBezTo>
                  <a:pt x="5259311" y="1422389"/>
                  <a:pt x="5300520" y="1417803"/>
                  <a:pt x="5321696" y="1432414"/>
                </a:cubicBezTo>
                <a:lnTo>
                  <a:pt x="5372327" y="1436597"/>
                </a:lnTo>
                <a:lnTo>
                  <a:pt x="5378149" y="1431785"/>
                </a:lnTo>
                <a:lnTo>
                  <a:pt x="5393069" y="1433737"/>
                </a:lnTo>
                <a:lnTo>
                  <a:pt x="5527621" y="1458786"/>
                </a:lnTo>
                <a:cubicBezTo>
                  <a:pt x="5595913" y="1482782"/>
                  <a:pt x="5624062" y="1464011"/>
                  <a:pt x="5680585" y="1498233"/>
                </a:cubicBezTo>
                <a:cubicBezTo>
                  <a:pt x="5671953" y="1485766"/>
                  <a:pt x="5763880" y="1493019"/>
                  <a:pt x="5783795" y="1499932"/>
                </a:cubicBezTo>
                <a:cubicBezTo>
                  <a:pt x="5806935" y="1511749"/>
                  <a:pt x="5950173" y="1559636"/>
                  <a:pt x="6016525" y="1577292"/>
                </a:cubicBezTo>
                <a:cubicBezTo>
                  <a:pt x="6077908" y="1586145"/>
                  <a:pt x="6125458" y="1613138"/>
                  <a:pt x="6186598" y="1606065"/>
                </a:cubicBezTo>
                <a:cubicBezTo>
                  <a:pt x="6189351" y="1610205"/>
                  <a:pt x="6193226" y="1613745"/>
                  <a:pt x="6197872" y="1616845"/>
                </a:cubicBezTo>
                <a:lnTo>
                  <a:pt x="6212885" y="1624535"/>
                </a:lnTo>
                <a:lnTo>
                  <a:pt x="6319240" y="1660375"/>
                </a:lnTo>
                <a:lnTo>
                  <a:pt x="6333397" y="1658763"/>
                </a:lnTo>
                <a:cubicBezTo>
                  <a:pt x="6332062" y="1641958"/>
                  <a:pt x="6339931" y="1653989"/>
                  <a:pt x="6357266" y="1659543"/>
                </a:cubicBezTo>
                <a:cubicBezTo>
                  <a:pt x="6359058" y="1634684"/>
                  <a:pt x="6403697" y="1659337"/>
                  <a:pt x="6418740" y="1648944"/>
                </a:cubicBezTo>
                <a:cubicBezTo>
                  <a:pt x="6431434" y="1653585"/>
                  <a:pt x="6444892" y="1658041"/>
                  <a:pt x="6458877" y="1662117"/>
                </a:cubicBezTo>
                <a:lnTo>
                  <a:pt x="6467254" y="1664227"/>
                </a:lnTo>
                <a:lnTo>
                  <a:pt x="6467545" y="1664046"/>
                </a:lnTo>
                <a:cubicBezTo>
                  <a:pt x="6469635" y="1664026"/>
                  <a:pt x="6472488" y="1664540"/>
                  <a:pt x="6476635" y="1665826"/>
                </a:cubicBezTo>
                <a:lnTo>
                  <a:pt x="6482535" y="1668074"/>
                </a:lnTo>
                <a:lnTo>
                  <a:pt x="6498791" y="1672167"/>
                </a:lnTo>
                <a:lnTo>
                  <a:pt x="6505220" y="1672092"/>
                </a:lnTo>
                <a:lnTo>
                  <a:pt x="6508969" y="1669922"/>
                </a:lnTo>
                <a:lnTo>
                  <a:pt x="6544886" y="1670695"/>
                </a:lnTo>
                <a:cubicBezTo>
                  <a:pt x="6566195" y="1684748"/>
                  <a:pt x="6578985" y="1674687"/>
                  <a:pt x="6617859" y="1679453"/>
                </a:cubicBezTo>
                <a:cubicBezTo>
                  <a:pt x="6628154" y="1690316"/>
                  <a:pt x="6642041" y="1690691"/>
                  <a:pt x="6657726" y="1687906"/>
                </a:cubicBezTo>
                <a:cubicBezTo>
                  <a:pt x="6690709" y="1699790"/>
                  <a:pt x="6728158" y="1699639"/>
                  <a:pt x="6769041" y="1707304"/>
                </a:cubicBezTo>
                <a:cubicBezTo>
                  <a:pt x="6805580" y="1727028"/>
                  <a:pt x="6838723" y="1715650"/>
                  <a:pt x="6882368" y="1723914"/>
                </a:cubicBezTo>
                <a:lnTo>
                  <a:pt x="6968822" y="1723334"/>
                </a:lnTo>
                <a:lnTo>
                  <a:pt x="6973672" y="1726298"/>
                </a:lnTo>
                <a:cubicBezTo>
                  <a:pt x="6977223" y="1728111"/>
                  <a:pt x="6979851" y="1729020"/>
                  <a:pt x="6981961" y="1729324"/>
                </a:cubicBezTo>
                <a:lnTo>
                  <a:pt x="6982342" y="1729201"/>
                </a:lnTo>
                <a:lnTo>
                  <a:pt x="6989757" y="1732420"/>
                </a:lnTo>
                <a:cubicBezTo>
                  <a:pt x="7001869" y="1738303"/>
                  <a:pt x="7013262" y="1744453"/>
                  <a:pt x="7023794" y="1750660"/>
                </a:cubicBezTo>
                <a:cubicBezTo>
                  <a:pt x="7043973" y="1743394"/>
                  <a:pt x="7076983" y="1772878"/>
                  <a:pt x="7090828" y="1750287"/>
                </a:cubicBezTo>
                <a:cubicBezTo>
                  <a:pt x="7105590" y="1758041"/>
                  <a:pt x="7107688" y="1770308"/>
                  <a:pt x="7114479" y="1754649"/>
                </a:cubicBezTo>
                <a:cubicBezTo>
                  <a:pt x="7126350" y="1758420"/>
                  <a:pt x="7153167" y="1769741"/>
                  <a:pt x="7162053" y="1772908"/>
                </a:cubicBezTo>
                <a:lnTo>
                  <a:pt x="7167808" y="1773656"/>
                </a:lnTo>
                <a:lnTo>
                  <a:pt x="7187185" y="1787148"/>
                </a:lnTo>
                <a:lnTo>
                  <a:pt x="7216505" y="1804489"/>
                </a:lnTo>
                <a:lnTo>
                  <a:pt x="7219246" y="1804514"/>
                </a:lnTo>
                <a:lnTo>
                  <a:pt x="7230639" y="1813879"/>
                </a:lnTo>
                <a:cubicBezTo>
                  <a:pt x="7233815" y="1817438"/>
                  <a:pt x="7236006" y="1821285"/>
                  <a:pt x="7236776" y="1825514"/>
                </a:cubicBezTo>
                <a:cubicBezTo>
                  <a:pt x="7301762" y="1828337"/>
                  <a:pt x="7336564" y="1860417"/>
                  <a:pt x="7394082" y="1877925"/>
                </a:cubicBezTo>
                <a:cubicBezTo>
                  <a:pt x="7452342" y="1904287"/>
                  <a:pt x="7466551" y="1917411"/>
                  <a:pt x="7505820" y="1933859"/>
                </a:cubicBezTo>
                <a:cubicBezTo>
                  <a:pt x="7522528" y="1943253"/>
                  <a:pt x="7574803" y="2016599"/>
                  <a:pt x="7572147" y="2003817"/>
                </a:cubicBezTo>
                <a:cubicBezTo>
                  <a:pt x="7612486" y="2043915"/>
                  <a:pt x="7771831" y="2029022"/>
                  <a:pt x="7828975" y="2061508"/>
                </a:cubicBezTo>
                <a:lnTo>
                  <a:pt x="7886804" y="2075509"/>
                </a:lnTo>
                <a:cubicBezTo>
                  <a:pt x="7859463" y="2091010"/>
                  <a:pt x="7941076" y="2081130"/>
                  <a:pt x="7923558" y="2103529"/>
                </a:cubicBezTo>
                <a:lnTo>
                  <a:pt x="7947954" y="2104996"/>
                </a:lnTo>
                <a:lnTo>
                  <a:pt x="7952318" y="2105077"/>
                </a:lnTo>
                <a:lnTo>
                  <a:pt x="7966398" y="2109147"/>
                </a:lnTo>
                <a:lnTo>
                  <a:pt x="7974591" y="2105612"/>
                </a:lnTo>
                <a:lnTo>
                  <a:pt x="7998806" y="2108382"/>
                </a:lnTo>
                <a:cubicBezTo>
                  <a:pt x="8007224" y="2110145"/>
                  <a:pt x="8015519" y="2112885"/>
                  <a:pt x="8023544" y="2117183"/>
                </a:cubicBezTo>
                <a:cubicBezTo>
                  <a:pt x="8042536" y="2139405"/>
                  <a:pt x="8113922" y="2135674"/>
                  <a:pt x="8136247" y="2164190"/>
                </a:cubicBezTo>
                <a:cubicBezTo>
                  <a:pt x="8146485" y="2173150"/>
                  <a:pt x="8190564" y="2191557"/>
                  <a:pt x="8206445" y="2189356"/>
                </a:cubicBezTo>
                <a:cubicBezTo>
                  <a:pt x="8217189" y="2192022"/>
                  <a:pt x="8225092" y="2198625"/>
                  <a:pt x="8237464" y="2194272"/>
                </a:cubicBezTo>
                <a:cubicBezTo>
                  <a:pt x="8254235" y="2189840"/>
                  <a:pt x="8270768" y="2214957"/>
                  <a:pt x="8277853" y="2204259"/>
                </a:cubicBezTo>
                <a:cubicBezTo>
                  <a:pt x="8289971" y="2221808"/>
                  <a:pt x="8328475" y="2213978"/>
                  <a:pt x="8352501" y="2218290"/>
                </a:cubicBezTo>
                <a:cubicBezTo>
                  <a:pt x="8359916" y="2233716"/>
                  <a:pt x="8403014" y="2227555"/>
                  <a:pt x="8446938" y="2243393"/>
                </a:cubicBezTo>
                <a:cubicBezTo>
                  <a:pt x="8454511" y="2260801"/>
                  <a:pt x="8476684" y="2253935"/>
                  <a:pt x="8497138" y="2281506"/>
                </a:cubicBezTo>
                <a:cubicBezTo>
                  <a:pt x="8499906" y="2280770"/>
                  <a:pt x="8502925" y="2280276"/>
                  <a:pt x="8506096" y="2280042"/>
                </a:cubicBezTo>
                <a:cubicBezTo>
                  <a:pt x="8524529" y="2278674"/>
                  <a:pt x="8544098" y="2286123"/>
                  <a:pt x="8549806" y="2296675"/>
                </a:cubicBezTo>
                <a:cubicBezTo>
                  <a:pt x="8586026" y="2337107"/>
                  <a:pt x="8636988" y="2356250"/>
                  <a:pt x="8680256" y="2378758"/>
                </a:cubicBezTo>
                <a:cubicBezTo>
                  <a:pt x="8731302" y="2402123"/>
                  <a:pt x="8717522" y="2366494"/>
                  <a:pt x="8766301" y="2410605"/>
                </a:cubicBezTo>
                <a:cubicBezTo>
                  <a:pt x="8780965" y="2405907"/>
                  <a:pt x="8789790" y="2408871"/>
                  <a:pt x="8800492" y="2418067"/>
                </a:cubicBezTo>
                <a:cubicBezTo>
                  <a:pt x="8825856" y="2428860"/>
                  <a:pt x="8842594" y="2409144"/>
                  <a:pt x="8857555" y="2430810"/>
                </a:cubicBezTo>
                <a:cubicBezTo>
                  <a:pt x="8882799" y="2437942"/>
                  <a:pt x="8927730" y="2453942"/>
                  <a:pt x="8951967" y="2460856"/>
                </a:cubicBezTo>
                <a:cubicBezTo>
                  <a:pt x="8978331" y="2469875"/>
                  <a:pt x="8959838" y="2488515"/>
                  <a:pt x="9002970" y="2472291"/>
                </a:cubicBezTo>
                <a:cubicBezTo>
                  <a:pt x="9023997" y="2488383"/>
                  <a:pt x="9039735" y="2479669"/>
                  <a:pt x="9081613" y="2488296"/>
                </a:cubicBezTo>
                <a:lnTo>
                  <a:pt x="9091561" y="2494386"/>
                </a:lnTo>
                <a:lnTo>
                  <a:pt x="9140625" y="2486779"/>
                </a:lnTo>
                <a:cubicBezTo>
                  <a:pt x="9207053" y="2531245"/>
                  <a:pt x="9151264" y="2467994"/>
                  <a:pt x="9271105" y="2511730"/>
                </a:cubicBezTo>
                <a:cubicBezTo>
                  <a:pt x="9275764" y="2517275"/>
                  <a:pt x="9293352" y="2518083"/>
                  <a:pt x="9295023" y="2512830"/>
                </a:cubicBezTo>
                <a:cubicBezTo>
                  <a:pt x="9301933" y="2516606"/>
                  <a:pt x="9314623" y="2531276"/>
                  <a:pt x="9321673" y="2524119"/>
                </a:cubicBezTo>
                <a:cubicBezTo>
                  <a:pt x="9341881" y="2529408"/>
                  <a:pt x="9361130" y="2536033"/>
                  <a:pt x="9378975" y="2543803"/>
                </a:cubicBezTo>
                <a:lnTo>
                  <a:pt x="9414193" y="2562927"/>
                </a:lnTo>
                <a:lnTo>
                  <a:pt x="9426009" y="2558847"/>
                </a:lnTo>
                <a:cubicBezTo>
                  <a:pt x="9433598" y="2557225"/>
                  <a:pt x="9441714" y="2557145"/>
                  <a:pt x="9450634" y="2560685"/>
                </a:cubicBezTo>
                <a:cubicBezTo>
                  <a:pt x="9496298" y="2596479"/>
                  <a:pt x="9461586" y="2547391"/>
                  <a:pt x="9549097" y="2585168"/>
                </a:cubicBezTo>
                <a:cubicBezTo>
                  <a:pt x="9551956" y="2589460"/>
                  <a:pt x="9565592" y="2590888"/>
                  <a:pt x="9567633" y="2587105"/>
                </a:cubicBezTo>
                <a:cubicBezTo>
                  <a:pt x="9572507" y="2590206"/>
                  <a:pt x="9580361" y="2601581"/>
                  <a:pt x="9586878" y="2596659"/>
                </a:cubicBezTo>
                <a:lnTo>
                  <a:pt x="9589974" y="2598235"/>
                </a:lnTo>
                <a:lnTo>
                  <a:pt x="9590570" y="2598249"/>
                </a:lnTo>
                <a:lnTo>
                  <a:pt x="9591896" y="2599214"/>
                </a:lnTo>
                <a:lnTo>
                  <a:pt x="9604535" y="2605654"/>
                </a:lnTo>
                <a:lnTo>
                  <a:pt x="9610554" y="2606189"/>
                </a:lnTo>
                <a:cubicBezTo>
                  <a:pt x="9641361" y="2613359"/>
                  <a:pt x="9668752" y="2624572"/>
                  <a:pt x="9690072" y="2638745"/>
                </a:cubicBezTo>
                <a:cubicBezTo>
                  <a:pt x="9723195" y="2641319"/>
                  <a:pt x="9726446" y="2647335"/>
                  <a:pt x="9726964" y="2653728"/>
                </a:cubicBezTo>
                <a:cubicBezTo>
                  <a:pt x="9734958" y="2656403"/>
                  <a:pt x="9731670" y="2653170"/>
                  <a:pt x="9738036" y="2654794"/>
                </a:cubicBezTo>
                <a:cubicBezTo>
                  <a:pt x="9745908" y="2657757"/>
                  <a:pt x="9765000" y="2668100"/>
                  <a:pt x="9774202" y="2671509"/>
                </a:cubicBezTo>
                <a:lnTo>
                  <a:pt x="9793246" y="2675245"/>
                </a:lnTo>
                <a:cubicBezTo>
                  <a:pt x="9812596" y="2680039"/>
                  <a:pt x="9869995" y="2696274"/>
                  <a:pt x="9890301" y="2700274"/>
                </a:cubicBezTo>
                <a:cubicBezTo>
                  <a:pt x="9900631" y="2696314"/>
                  <a:pt x="9908572" y="2696560"/>
                  <a:pt x="9915070" y="2699250"/>
                </a:cubicBezTo>
                <a:lnTo>
                  <a:pt x="9976517" y="2732899"/>
                </a:lnTo>
                <a:cubicBezTo>
                  <a:pt x="9981869" y="2727000"/>
                  <a:pt x="9984699" y="2731165"/>
                  <a:pt x="9990168" y="2737877"/>
                </a:cubicBezTo>
                <a:lnTo>
                  <a:pt x="9995041" y="2741223"/>
                </a:lnTo>
                <a:lnTo>
                  <a:pt x="10012636" y="2729876"/>
                </a:lnTo>
                <a:lnTo>
                  <a:pt x="10044280" y="2726966"/>
                </a:lnTo>
                <a:lnTo>
                  <a:pt x="10057934" y="2735671"/>
                </a:lnTo>
                <a:cubicBezTo>
                  <a:pt x="10075281" y="2744341"/>
                  <a:pt x="10128594" y="2769607"/>
                  <a:pt x="10148373" y="2778987"/>
                </a:cubicBezTo>
                <a:lnTo>
                  <a:pt x="10176601" y="2791940"/>
                </a:lnTo>
                <a:cubicBezTo>
                  <a:pt x="10185319" y="2817937"/>
                  <a:pt x="10238746" y="2788423"/>
                  <a:pt x="10235082" y="2816761"/>
                </a:cubicBezTo>
                <a:cubicBezTo>
                  <a:pt x="10261478" y="2797979"/>
                  <a:pt x="10382486" y="2835579"/>
                  <a:pt x="10421684" y="2833871"/>
                </a:cubicBezTo>
                <a:cubicBezTo>
                  <a:pt x="10427369" y="2846480"/>
                  <a:pt x="10490893" y="2829473"/>
                  <a:pt x="10507376" y="2822262"/>
                </a:cubicBezTo>
                <a:cubicBezTo>
                  <a:pt x="10633551" y="2812985"/>
                  <a:pt x="10703974" y="2842678"/>
                  <a:pt x="10738376" y="2833353"/>
                </a:cubicBezTo>
                <a:cubicBezTo>
                  <a:pt x="10827719" y="2830304"/>
                  <a:pt x="10976757" y="2802522"/>
                  <a:pt x="11043443" y="2803954"/>
                </a:cubicBezTo>
                <a:cubicBezTo>
                  <a:pt x="11049567" y="2823106"/>
                  <a:pt x="11121061" y="2794142"/>
                  <a:pt x="11115269" y="2823367"/>
                </a:cubicBezTo>
                <a:cubicBezTo>
                  <a:pt x="11122168" y="2835110"/>
                  <a:pt x="11139334" y="2833959"/>
                  <a:pt x="11147582" y="2822547"/>
                </a:cubicBezTo>
                <a:cubicBezTo>
                  <a:pt x="11168093" y="2823815"/>
                  <a:pt x="11180424" y="2837446"/>
                  <a:pt x="11201205" y="2818210"/>
                </a:cubicBezTo>
                <a:cubicBezTo>
                  <a:pt x="11229430" y="2819282"/>
                  <a:pt x="11368539" y="2855696"/>
                  <a:pt x="11391726" y="2826386"/>
                </a:cubicBezTo>
                <a:cubicBezTo>
                  <a:pt x="11480791" y="2839198"/>
                  <a:pt x="11451058" y="2820936"/>
                  <a:pt x="11507640" y="2824866"/>
                </a:cubicBezTo>
                <a:cubicBezTo>
                  <a:pt x="11607733" y="2861658"/>
                  <a:pt x="11671908" y="2815146"/>
                  <a:pt x="11718056" y="2821969"/>
                </a:cubicBezTo>
                <a:cubicBezTo>
                  <a:pt x="11816707" y="2792061"/>
                  <a:pt x="11860087" y="2819031"/>
                  <a:pt x="11937926" y="2817058"/>
                </a:cubicBezTo>
                <a:cubicBezTo>
                  <a:pt x="11973607" y="2824139"/>
                  <a:pt x="11989529" y="2794506"/>
                  <a:pt x="12035355" y="2813340"/>
                </a:cubicBezTo>
                <a:cubicBezTo>
                  <a:pt x="12062147" y="2782988"/>
                  <a:pt x="12154841" y="2795794"/>
                  <a:pt x="12179047" y="2788508"/>
                </a:cubicBezTo>
                <a:lnTo>
                  <a:pt x="12192000" y="2788486"/>
                </a:lnTo>
                <a:lnTo>
                  <a:pt x="12192000" y="3378280"/>
                </a:lnTo>
                <a:lnTo>
                  <a:pt x="0" y="337828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B190776-1A16-433C-9A7C-7C4E2C7447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2114" y="2039254"/>
            <a:ext cx="7387772" cy="2206171"/>
          </a:xfrm>
        </p:spPr>
        <p:txBody>
          <a:bodyPr anchor="ctr">
            <a:normAutofit/>
          </a:bodyPr>
          <a:lstStyle/>
          <a:p>
            <a:r>
              <a:rPr lang="nl-NL" sz="3700">
                <a:solidFill>
                  <a:schemeClr val="tx1">
                    <a:lumMod val="85000"/>
                    <a:lumOff val="15000"/>
                  </a:schemeClr>
                </a:solidFill>
              </a:rPr>
              <a:t>Staatssecretaris van Veldhoven:</a:t>
            </a:r>
            <a:br>
              <a:rPr lang="nl-NL" sz="37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nl-NL" sz="370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nl-NL" sz="37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nl-NL" sz="3700">
                <a:solidFill>
                  <a:schemeClr val="tx1">
                    <a:lumMod val="85000"/>
                    <a:lumOff val="15000"/>
                  </a:schemeClr>
                </a:solidFill>
              </a:rPr>
              <a:t>Wat wij van u vragen, en waarom</a:t>
            </a:r>
            <a:br>
              <a:rPr lang="nl-NL" sz="37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nl-NL" sz="3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xmlns="" id="{C2A1ABC0-42C0-4B5C-ABBA-02902608A4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2628" y="5158522"/>
            <a:ext cx="5689601" cy="1087477"/>
          </a:xfrm>
        </p:spPr>
        <p:txBody>
          <a:bodyPr anchor="ctr">
            <a:normAutofit/>
          </a:bodyPr>
          <a:lstStyle/>
          <a:p>
            <a:pPr algn="l"/>
            <a:r>
              <a:rPr lang="nl-NL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Wijk aan Zee, 21 juni 2021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EFD2FD1-B3A5-4E1D-BCC8-7684A5440C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4890051" y="0"/>
            <a:ext cx="7301949" cy="91834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6423 w 9517857"/>
              <a:gd name="connsiteY3" fmla="*/ 247919 h 918356"/>
              <a:gd name="connsiteX4" fmla="*/ 4685225 w 9517857"/>
              <a:gd name="connsiteY4" fmla="*/ 246530 h 918356"/>
              <a:gd name="connsiteX5" fmla="*/ 4686133 w 9517857"/>
              <a:gd name="connsiteY5" fmla="*/ 246727 h 918356"/>
              <a:gd name="connsiteX6" fmla="*/ 4686423 w 9517857"/>
              <a:gd name="connsiteY6" fmla="*/ 247919 h 918356"/>
              <a:gd name="connsiteX7" fmla="*/ 4685225 w 9517857"/>
              <a:gd name="connsiteY7" fmla="*/ 246530 h 918356"/>
              <a:gd name="connsiteX8" fmla="*/ 9517856 w 9517857"/>
              <a:gd name="connsiteY8" fmla="*/ 0 h 918356"/>
              <a:gd name="connsiteX9" fmla="*/ 9517857 w 9517857"/>
              <a:gd name="connsiteY9" fmla="*/ 12 h 918356"/>
              <a:gd name="connsiteX10" fmla="*/ 9517857 w 9517857"/>
              <a:gd name="connsiteY10" fmla="*/ 918356 h 918356"/>
              <a:gd name="connsiteX11" fmla="*/ 14604 w 9517857"/>
              <a:gd name="connsiteY11" fmla="*/ 918356 h 918356"/>
              <a:gd name="connsiteX12" fmla="*/ 12841 w 9517857"/>
              <a:gd name="connsiteY12" fmla="*/ 917763 h 918356"/>
              <a:gd name="connsiteX13" fmla="*/ 93 w 9517857"/>
              <a:gd name="connsiteY13" fmla="*/ 912471 h 918356"/>
              <a:gd name="connsiteX14" fmla="*/ 58674 w 9517857"/>
              <a:gd name="connsiteY14" fmla="*/ 890322 h 918356"/>
              <a:gd name="connsiteX15" fmla="*/ 275005 w 9517857"/>
              <a:gd name="connsiteY15" fmla="*/ 807229 h 918356"/>
              <a:gd name="connsiteX16" fmla="*/ 587824 w 9517857"/>
              <a:gd name="connsiteY16" fmla="*/ 798195 h 918356"/>
              <a:gd name="connsiteX17" fmla="*/ 651826 w 9517857"/>
              <a:gd name="connsiteY17" fmla="*/ 738338 h 918356"/>
              <a:gd name="connsiteX18" fmla="*/ 727985 w 9517857"/>
              <a:gd name="connsiteY18" fmla="*/ 719826 h 918356"/>
              <a:gd name="connsiteX19" fmla="*/ 778982 w 9517857"/>
              <a:gd name="connsiteY19" fmla="*/ 710142 h 918356"/>
              <a:gd name="connsiteX20" fmla="*/ 849944 w 9517857"/>
              <a:gd name="connsiteY20" fmla="*/ 717987 h 918356"/>
              <a:gd name="connsiteX21" fmla="*/ 921659 w 9517857"/>
              <a:gd name="connsiteY21" fmla="*/ 712695 h 918356"/>
              <a:gd name="connsiteX22" fmla="*/ 930946 w 9517857"/>
              <a:gd name="connsiteY22" fmla="*/ 734046 h 918356"/>
              <a:gd name="connsiteX23" fmla="*/ 986250 w 9517857"/>
              <a:gd name="connsiteY23" fmla="*/ 713530 h 918356"/>
              <a:gd name="connsiteX24" fmla="*/ 1013752 w 9517857"/>
              <a:gd name="connsiteY24" fmla="*/ 713361 h 918356"/>
              <a:gd name="connsiteX25" fmla="*/ 1023734 w 9517857"/>
              <a:gd name="connsiteY25" fmla="*/ 718571 h 918356"/>
              <a:gd name="connsiteX26" fmla="*/ 1063207 w 9517857"/>
              <a:gd name="connsiteY26" fmla="*/ 715651 h 918356"/>
              <a:gd name="connsiteX27" fmla="*/ 1081980 w 9517857"/>
              <a:gd name="connsiteY27" fmla="*/ 738455 h 918356"/>
              <a:gd name="connsiteX28" fmla="*/ 1218120 w 9517857"/>
              <a:gd name="connsiteY28" fmla="*/ 713280 h 918356"/>
              <a:gd name="connsiteX29" fmla="*/ 1397459 w 9517857"/>
              <a:gd name="connsiteY29" fmla="*/ 691190 h 918356"/>
              <a:gd name="connsiteX30" fmla="*/ 1580688 w 9517857"/>
              <a:gd name="connsiteY30" fmla="*/ 693697 h 918356"/>
              <a:gd name="connsiteX31" fmla="*/ 1772334 w 9517857"/>
              <a:gd name="connsiteY31" fmla="*/ 710640 h 918356"/>
              <a:gd name="connsiteX32" fmla="*/ 2002561 w 9517857"/>
              <a:gd name="connsiteY32" fmla="*/ 659917 h 918356"/>
              <a:gd name="connsiteX33" fmla="*/ 2135144 w 9517857"/>
              <a:gd name="connsiteY33" fmla="*/ 636501 h 918356"/>
              <a:gd name="connsiteX34" fmla="*/ 2440292 w 9517857"/>
              <a:gd name="connsiteY34" fmla="*/ 593862 h 918356"/>
              <a:gd name="connsiteX35" fmla="*/ 2547829 w 9517857"/>
              <a:gd name="connsiteY35" fmla="*/ 566150 h 918356"/>
              <a:gd name="connsiteX36" fmla="*/ 2658055 w 9517857"/>
              <a:gd name="connsiteY36" fmla="*/ 578727 h 918356"/>
              <a:gd name="connsiteX37" fmla="*/ 2693698 w 9517857"/>
              <a:gd name="connsiteY37" fmla="*/ 560029 h 918356"/>
              <a:gd name="connsiteX38" fmla="*/ 2699673 w 9517857"/>
              <a:gd name="connsiteY38" fmla="*/ 556400 h 918356"/>
              <a:gd name="connsiteX39" fmla="*/ 2727306 w 9517857"/>
              <a:gd name="connsiteY39" fmla="*/ 550698 h 918356"/>
              <a:gd name="connsiteX40" fmla="*/ 2730451 w 9517857"/>
              <a:gd name="connsiteY40" fmla="*/ 538058 h 918356"/>
              <a:gd name="connsiteX41" fmla="*/ 2768713 w 9517857"/>
              <a:gd name="connsiteY41" fmla="*/ 521575 h 918356"/>
              <a:gd name="connsiteX42" fmla="*/ 2820868 w 9517857"/>
              <a:gd name="connsiteY42" fmla="*/ 514160 h 918356"/>
              <a:gd name="connsiteX43" fmla="*/ 3073635 w 9517857"/>
              <a:gd name="connsiteY43" fmla="*/ 491294 h 918356"/>
              <a:gd name="connsiteX44" fmla="*/ 3222071 w 9517857"/>
              <a:gd name="connsiteY44" fmla="*/ 470559 h 918356"/>
              <a:gd name="connsiteX45" fmla="*/ 3274069 w 9517857"/>
              <a:gd name="connsiteY45" fmla="*/ 451605 h 918356"/>
              <a:gd name="connsiteX46" fmla="*/ 3349632 w 9517857"/>
              <a:gd name="connsiteY46" fmla="*/ 432583 h 918356"/>
              <a:gd name="connsiteX47" fmla="*/ 3479593 w 9517857"/>
              <a:gd name="connsiteY47" fmla="*/ 390437 h 918356"/>
              <a:gd name="connsiteX48" fmla="*/ 3660110 w 9517857"/>
              <a:gd name="connsiteY48" fmla="*/ 348726 h 918356"/>
              <a:gd name="connsiteX49" fmla="*/ 3750023 w 9517857"/>
              <a:gd name="connsiteY49" fmla="*/ 370678 h 918356"/>
              <a:gd name="connsiteX50" fmla="*/ 3844133 w 9517857"/>
              <a:gd name="connsiteY50" fmla="*/ 360648 h 918356"/>
              <a:gd name="connsiteX51" fmla="*/ 3913545 w 9517857"/>
              <a:gd name="connsiteY51" fmla="*/ 344235 h 918356"/>
              <a:gd name="connsiteX52" fmla="*/ 4266740 w 9517857"/>
              <a:gd name="connsiteY52" fmla="*/ 361454 h 918356"/>
              <a:gd name="connsiteX53" fmla="*/ 4430770 w 9517857"/>
              <a:gd name="connsiteY53" fmla="*/ 342643 h 918356"/>
              <a:gd name="connsiteX54" fmla="*/ 4512664 w 9517857"/>
              <a:gd name="connsiteY54" fmla="*/ 319948 h 918356"/>
              <a:gd name="connsiteX55" fmla="*/ 4616423 w 9517857"/>
              <a:gd name="connsiteY55" fmla="*/ 290914 h 918356"/>
              <a:gd name="connsiteX56" fmla="*/ 4691675 w 9517857"/>
              <a:gd name="connsiteY56" fmla="*/ 254011 h 918356"/>
              <a:gd name="connsiteX57" fmla="*/ 4689051 w 9517857"/>
              <a:gd name="connsiteY57" fmla="*/ 250968 h 918356"/>
              <a:gd name="connsiteX58" fmla="*/ 4719994 w 9517857"/>
              <a:gd name="connsiteY58" fmla="*/ 245307 h 918356"/>
              <a:gd name="connsiteX59" fmla="*/ 4752894 w 9517857"/>
              <a:gd name="connsiteY59" fmla="*/ 239875 h 918356"/>
              <a:gd name="connsiteX60" fmla="*/ 4769329 w 9517857"/>
              <a:gd name="connsiteY60" fmla="*/ 233585 h 918356"/>
              <a:gd name="connsiteX61" fmla="*/ 4775634 w 9517857"/>
              <a:gd name="connsiteY61" fmla="*/ 234063 h 918356"/>
              <a:gd name="connsiteX62" fmla="*/ 4790452 w 9517857"/>
              <a:gd name="connsiteY62" fmla="*/ 233572 h 918356"/>
              <a:gd name="connsiteX63" fmla="*/ 4789062 w 9517857"/>
              <a:gd name="connsiteY63" fmla="*/ 241924 h 918356"/>
              <a:gd name="connsiteX64" fmla="*/ 4827826 w 9517857"/>
              <a:gd name="connsiteY64" fmla="*/ 246977 h 918356"/>
              <a:gd name="connsiteX65" fmla="*/ 4892569 w 9517857"/>
              <a:gd name="connsiteY65" fmla="*/ 249933 h 918356"/>
              <a:gd name="connsiteX66" fmla="*/ 4896611 w 9517857"/>
              <a:gd name="connsiteY66" fmla="*/ 240448 h 918356"/>
              <a:gd name="connsiteX67" fmla="*/ 4917286 w 9517857"/>
              <a:gd name="connsiteY67" fmla="*/ 243659 h 918356"/>
              <a:gd name="connsiteX68" fmla="*/ 4981173 w 9517857"/>
              <a:gd name="connsiteY68" fmla="*/ 247103 h 918356"/>
              <a:gd name="connsiteX69" fmla="*/ 5060397 w 9517857"/>
              <a:gd name="connsiteY69" fmla="*/ 263688 h 918356"/>
              <a:gd name="connsiteX70" fmla="*/ 5252996 w 9517857"/>
              <a:gd name="connsiteY70" fmla="*/ 270655 h 918356"/>
              <a:gd name="connsiteX71" fmla="*/ 5358056 w 9517857"/>
              <a:gd name="connsiteY71" fmla="*/ 247248 h 918356"/>
              <a:gd name="connsiteX72" fmla="*/ 5426496 w 9517857"/>
              <a:gd name="connsiteY72" fmla="*/ 235142 h 918356"/>
              <a:gd name="connsiteX73" fmla="*/ 5497161 w 9517857"/>
              <a:gd name="connsiteY73" fmla="*/ 228808 h 918356"/>
              <a:gd name="connsiteX74" fmla="*/ 5826043 w 9517857"/>
              <a:gd name="connsiteY74" fmla="*/ 148073 h 918356"/>
              <a:gd name="connsiteX75" fmla="*/ 6013415 w 9517857"/>
              <a:gd name="connsiteY75" fmla="*/ 137316 h 918356"/>
              <a:gd name="connsiteX76" fmla="*/ 6080994 w 9517857"/>
              <a:gd name="connsiteY76" fmla="*/ 142938 h 918356"/>
              <a:gd name="connsiteX77" fmla="*/ 6194152 w 9517857"/>
              <a:gd name="connsiteY77" fmla="*/ 151772 h 918356"/>
              <a:gd name="connsiteX78" fmla="*/ 6281379 w 9517857"/>
              <a:gd name="connsiteY78" fmla="*/ 181626 h 918356"/>
              <a:gd name="connsiteX79" fmla="*/ 6374947 w 9517857"/>
              <a:gd name="connsiteY79" fmla="*/ 179799 h 918356"/>
              <a:gd name="connsiteX80" fmla="*/ 6448518 w 9517857"/>
              <a:gd name="connsiteY80" fmla="*/ 164378 h 918356"/>
              <a:gd name="connsiteX81" fmla="*/ 6544700 w 9517857"/>
              <a:gd name="connsiteY81" fmla="*/ 167161 h 918356"/>
              <a:gd name="connsiteX82" fmla="*/ 6648353 w 9517857"/>
              <a:gd name="connsiteY82" fmla="*/ 172250 h 918356"/>
              <a:gd name="connsiteX83" fmla="*/ 6736227 w 9517857"/>
              <a:gd name="connsiteY83" fmla="*/ 173216 h 918356"/>
              <a:gd name="connsiteX84" fmla="*/ 6977218 w 9517857"/>
              <a:gd name="connsiteY84" fmla="*/ 184289 h 918356"/>
              <a:gd name="connsiteX85" fmla="*/ 7065221 w 9517857"/>
              <a:gd name="connsiteY85" fmla="*/ 227531 h 918356"/>
              <a:gd name="connsiteX86" fmla="*/ 7565449 w 9517857"/>
              <a:gd name="connsiteY86" fmla="*/ 258950 h 918356"/>
              <a:gd name="connsiteX87" fmla="*/ 7599285 w 9517857"/>
              <a:gd name="connsiteY87" fmla="*/ 266021 h 918356"/>
              <a:gd name="connsiteX88" fmla="*/ 7644411 w 9517857"/>
              <a:gd name="connsiteY88" fmla="*/ 258986 h 918356"/>
              <a:gd name="connsiteX89" fmla="*/ 7825110 w 9517857"/>
              <a:gd name="connsiteY89" fmla="*/ 229109 h 918356"/>
              <a:gd name="connsiteX90" fmla="*/ 7965804 w 9517857"/>
              <a:gd name="connsiteY90" fmla="*/ 190545 h 918356"/>
              <a:gd name="connsiteX91" fmla="*/ 8147401 w 9517857"/>
              <a:gd name="connsiteY91" fmla="*/ 205617 h 918356"/>
              <a:gd name="connsiteX92" fmla="*/ 8256033 w 9517857"/>
              <a:gd name="connsiteY92" fmla="*/ 193713 h 918356"/>
              <a:gd name="connsiteX93" fmla="*/ 8410677 w 9517857"/>
              <a:gd name="connsiteY93" fmla="*/ 172167 h 918356"/>
              <a:gd name="connsiteX94" fmla="*/ 8617841 w 9517857"/>
              <a:gd name="connsiteY94" fmla="*/ 155167 h 918356"/>
              <a:gd name="connsiteX95" fmla="*/ 8715976 w 9517857"/>
              <a:gd name="connsiteY95" fmla="*/ 178374 h 918356"/>
              <a:gd name="connsiteX96" fmla="*/ 8778827 w 9517857"/>
              <a:gd name="connsiteY96" fmla="*/ 172936 h 918356"/>
              <a:gd name="connsiteX97" fmla="*/ 8840778 w 9517857"/>
              <a:gd name="connsiteY97" fmla="*/ 143149 h 918356"/>
              <a:gd name="connsiteX98" fmla="*/ 9010380 w 9517857"/>
              <a:gd name="connsiteY98" fmla="*/ 91891 h 918356"/>
              <a:gd name="connsiteX99" fmla="*/ 9110856 w 9517857"/>
              <a:gd name="connsiteY99" fmla="*/ 70997 h 918356"/>
              <a:gd name="connsiteX100" fmla="*/ 9268817 w 9517857"/>
              <a:gd name="connsiteY100" fmla="*/ 53082 h 918356"/>
              <a:gd name="connsiteX101" fmla="*/ 9316667 w 9517857"/>
              <a:gd name="connsiteY101" fmla="*/ 45047 h 918356"/>
              <a:gd name="connsiteX102" fmla="*/ 9428209 w 9517857"/>
              <a:gd name="connsiteY102" fmla="*/ 29923 h 918356"/>
              <a:gd name="connsiteX103" fmla="*/ 9517856 w 9517857"/>
              <a:gd name="connsiteY103" fmla="*/ 0 h 918356"/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6423 w 9517857"/>
              <a:gd name="connsiteY3" fmla="*/ 247919 h 918356"/>
              <a:gd name="connsiteX4" fmla="*/ 4685225 w 9517857"/>
              <a:gd name="connsiteY4" fmla="*/ 246530 h 918356"/>
              <a:gd name="connsiteX5" fmla="*/ 4686133 w 9517857"/>
              <a:gd name="connsiteY5" fmla="*/ 246727 h 918356"/>
              <a:gd name="connsiteX6" fmla="*/ 4686423 w 9517857"/>
              <a:gd name="connsiteY6" fmla="*/ 247919 h 918356"/>
              <a:gd name="connsiteX7" fmla="*/ 4685225 w 9517857"/>
              <a:gd name="connsiteY7" fmla="*/ 246530 h 918356"/>
              <a:gd name="connsiteX8" fmla="*/ 9517856 w 9517857"/>
              <a:gd name="connsiteY8" fmla="*/ 0 h 918356"/>
              <a:gd name="connsiteX9" fmla="*/ 9517857 w 9517857"/>
              <a:gd name="connsiteY9" fmla="*/ 12 h 918356"/>
              <a:gd name="connsiteX10" fmla="*/ 9517857 w 9517857"/>
              <a:gd name="connsiteY10" fmla="*/ 918356 h 918356"/>
              <a:gd name="connsiteX11" fmla="*/ 14604 w 9517857"/>
              <a:gd name="connsiteY11" fmla="*/ 918356 h 918356"/>
              <a:gd name="connsiteX12" fmla="*/ 12841 w 9517857"/>
              <a:gd name="connsiteY12" fmla="*/ 917763 h 918356"/>
              <a:gd name="connsiteX13" fmla="*/ 93 w 9517857"/>
              <a:gd name="connsiteY13" fmla="*/ 912471 h 918356"/>
              <a:gd name="connsiteX14" fmla="*/ 58674 w 9517857"/>
              <a:gd name="connsiteY14" fmla="*/ 890322 h 918356"/>
              <a:gd name="connsiteX15" fmla="*/ 275005 w 9517857"/>
              <a:gd name="connsiteY15" fmla="*/ 807229 h 918356"/>
              <a:gd name="connsiteX16" fmla="*/ 587824 w 9517857"/>
              <a:gd name="connsiteY16" fmla="*/ 798195 h 918356"/>
              <a:gd name="connsiteX17" fmla="*/ 651826 w 9517857"/>
              <a:gd name="connsiteY17" fmla="*/ 738338 h 918356"/>
              <a:gd name="connsiteX18" fmla="*/ 727985 w 9517857"/>
              <a:gd name="connsiteY18" fmla="*/ 719826 h 918356"/>
              <a:gd name="connsiteX19" fmla="*/ 778982 w 9517857"/>
              <a:gd name="connsiteY19" fmla="*/ 710142 h 918356"/>
              <a:gd name="connsiteX20" fmla="*/ 849944 w 9517857"/>
              <a:gd name="connsiteY20" fmla="*/ 717987 h 918356"/>
              <a:gd name="connsiteX21" fmla="*/ 921659 w 9517857"/>
              <a:gd name="connsiteY21" fmla="*/ 712695 h 918356"/>
              <a:gd name="connsiteX22" fmla="*/ 930946 w 9517857"/>
              <a:gd name="connsiteY22" fmla="*/ 734046 h 918356"/>
              <a:gd name="connsiteX23" fmla="*/ 986250 w 9517857"/>
              <a:gd name="connsiteY23" fmla="*/ 713530 h 918356"/>
              <a:gd name="connsiteX24" fmla="*/ 1013752 w 9517857"/>
              <a:gd name="connsiteY24" fmla="*/ 713361 h 918356"/>
              <a:gd name="connsiteX25" fmla="*/ 1023734 w 9517857"/>
              <a:gd name="connsiteY25" fmla="*/ 718571 h 918356"/>
              <a:gd name="connsiteX26" fmla="*/ 1063207 w 9517857"/>
              <a:gd name="connsiteY26" fmla="*/ 715651 h 918356"/>
              <a:gd name="connsiteX27" fmla="*/ 1081980 w 9517857"/>
              <a:gd name="connsiteY27" fmla="*/ 738455 h 918356"/>
              <a:gd name="connsiteX28" fmla="*/ 1218120 w 9517857"/>
              <a:gd name="connsiteY28" fmla="*/ 713280 h 918356"/>
              <a:gd name="connsiteX29" fmla="*/ 1397459 w 9517857"/>
              <a:gd name="connsiteY29" fmla="*/ 691190 h 918356"/>
              <a:gd name="connsiteX30" fmla="*/ 1580688 w 9517857"/>
              <a:gd name="connsiteY30" fmla="*/ 693697 h 918356"/>
              <a:gd name="connsiteX31" fmla="*/ 1772334 w 9517857"/>
              <a:gd name="connsiteY31" fmla="*/ 710640 h 918356"/>
              <a:gd name="connsiteX32" fmla="*/ 2002561 w 9517857"/>
              <a:gd name="connsiteY32" fmla="*/ 659917 h 918356"/>
              <a:gd name="connsiteX33" fmla="*/ 2135144 w 9517857"/>
              <a:gd name="connsiteY33" fmla="*/ 636501 h 918356"/>
              <a:gd name="connsiteX34" fmla="*/ 2440292 w 9517857"/>
              <a:gd name="connsiteY34" fmla="*/ 593862 h 918356"/>
              <a:gd name="connsiteX35" fmla="*/ 2547829 w 9517857"/>
              <a:gd name="connsiteY35" fmla="*/ 566150 h 918356"/>
              <a:gd name="connsiteX36" fmla="*/ 2658055 w 9517857"/>
              <a:gd name="connsiteY36" fmla="*/ 578727 h 918356"/>
              <a:gd name="connsiteX37" fmla="*/ 2693698 w 9517857"/>
              <a:gd name="connsiteY37" fmla="*/ 560029 h 918356"/>
              <a:gd name="connsiteX38" fmla="*/ 2699673 w 9517857"/>
              <a:gd name="connsiteY38" fmla="*/ 556400 h 918356"/>
              <a:gd name="connsiteX39" fmla="*/ 2727306 w 9517857"/>
              <a:gd name="connsiteY39" fmla="*/ 550698 h 918356"/>
              <a:gd name="connsiteX40" fmla="*/ 2730451 w 9517857"/>
              <a:gd name="connsiteY40" fmla="*/ 538058 h 918356"/>
              <a:gd name="connsiteX41" fmla="*/ 2768713 w 9517857"/>
              <a:gd name="connsiteY41" fmla="*/ 521575 h 918356"/>
              <a:gd name="connsiteX42" fmla="*/ 2820868 w 9517857"/>
              <a:gd name="connsiteY42" fmla="*/ 514160 h 918356"/>
              <a:gd name="connsiteX43" fmla="*/ 3073635 w 9517857"/>
              <a:gd name="connsiteY43" fmla="*/ 491294 h 918356"/>
              <a:gd name="connsiteX44" fmla="*/ 3222071 w 9517857"/>
              <a:gd name="connsiteY44" fmla="*/ 470559 h 918356"/>
              <a:gd name="connsiteX45" fmla="*/ 3274069 w 9517857"/>
              <a:gd name="connsiteY45" fmla="*/ 451605 h 918356"/>
              <a:gd name="connsiteX46" fmla="*/ 3349632 w 9517857"/>
              <a:gd name="connsiteY46" fmla="*/ 432583 h 918356"/>
              <a:gd name="connsiteX47" fmla="*/ 3479593 w 9517857"/>
              <a:gd name="connsiteY47" fmla="*/ 390437 h 918356"/>
              <a:gd name="connsiteX48" fmla="*/ 3660110 w 9517857"/>
              <a:gd name="connsiteY48" fmla="*/ 348726 h 918356"/>
              <a:gd name="connsiteX49" fmla="*/ 3750023 w 9517857"/>
              <a:gd name="connsiteY49" fmla="*/ 370678 h 918356"/>
              <a:gd name="connsiteX50" fmla="*/ 3844133 w 9517857"/>
              <a:gd name="connsiteY50" fmla="*/ 360648 h 918356"/>
              <a:gd name="connsiteX51" fmla="*/ 3913545 w 9517857"/>
              <a:gd name="connsiteY51" fmla="*/ 344235 h 918356"/>
              <a:gd name="connsiteX52" fmla="*/ 4266740 w 9517857"/>
              <a:gd name="connsiteY52" fmla="*/ 361454 h 918356"/>
              <a:gd name="connsiteX53" fmla="*/ 4430770 w 9517857"/>
              <a:gd name="connsiteY53" fmla="*/ 342643 h 918356"/>
              <a:gd name="connsiteX54" fmla="*/ 4512664 w 9517857"/>
              <a:gd name="connsiteY54" fmla="*/ 319948 h 918356"/>
              <a:gd name="connsiteX55" fmla="*/ 4616423 w 9517857"/>
              <a:gd name="connsiteY55" fmla="*/ 290914 h 918356"/>
              <a:gd name="connsiteX56" fmla="*/ 4691675 w 9517857"/>
              <a:gd name="connsiteY56" fmla="*/ 254011 h 918356"/>
              <a:gd name="connsiteX57" fmla="*/ 4689051 w 9517857"/>
              <a:gd name="connsiteY57" fmla="*/ 250968 h 918356"/>
              <a:gd name="connsiteX58" fmla="*/ 4719994 w 9517857"/>
              <a:gd name="connsiteY58" fmla="*/ 245307 h 918356"/>
              <a:gd name="connsiteX59" fmla="*/ 4752894 w 9517857"/>
              <a:gd name="connsiteY59" fmla="*/ 239875 h 918356"/>
              <a:gd name="connsiteX60" fmla="*/ 4769329 w 9517857"/>
              <a:gd name="connsiteY60" fmla="*/ 233585 h 918356"/>
              <a:gd name="connsiteX61" fmla="*/ 4775634 w 9517857"/>
              <a:gd name="connsiteY61" fmla="*/ 234063 h 918356"/>
              <a:gd name="connsiteX62" fmla="*/ 4790452 w 9517857"/>
              <a:gd name="connsiteY62" fmla="*/ 233572 h 918356"/>
              <a:gd name="connsiteX63" fmla="*/ 4789062 w 9517857"/>
              <a:gd name="connsiteY63" fmla="*/ 241924 h 918356"/>
              <a:gd name="connsiteX64" fmla="*/ 4827826 w 9517857"/>
              <a:gd name="connsiteY64" fmla="*/ 246977 h 918356"/>
              <a:gd name="connsiteX65" fmla="*/ 4892569 w 9517857"/>
              <a:gd name="connsiteY65" fmla="*/ 249933 h 918356"/>
              <a:gd name="connsiteX66" fmla="*/ 4896611 w 9517857"/>
              <a:gd name="connsiteY66" fmla="*/ 240448 h 918356"/>
              <a:gd name="connsiteX67" fmla="*/ 4917286 w 9517857"/>
              <a:gd name="connsiteY67" fmla="*/ 243659 h 918356"/>
              <a:gd name="connsiteX68" fmla="*/ 4981173 w 9517857"/>
              <a:gd name="connsiteY68" fmla="*/ 247103 h 918356"/>
              <a:gd name="connsiteX69" fmla="*/ 5060397 w 9517857"/>
              <a:gd name="connsiteY69" fmla="*/ 263688 h 918356"/>
              <a:gd name="connsiteX70" fmla="*/ 5252996 w 9517857"/>
              <a:gd name="connsiteY70" fmla="*/ 270655 h 918356"/>
              <a:gd name="connsiteX71" fmla="*/ 5358056 w 9517857"/>
              <a:gd name="connsiteY71" fmla="*/ 247248 h 918356"/>
              <a:gd name="connsiteX72" fmla="*/ 5426496 w 9517857"/>
              <a:gd name="connsiteY72" fmla="*/ 235142 h 918356"/>
              <a:gd name="connsiteX73" fmla="*/ 5497161 w 9517857"/>
              <a:gd name="connsiteY73" fmla="*/ 228808 h 918356"/>
              <a:gd name="connsiteX74" fmla="*/ 5826043 w 9517857"/>
              <a:gd name="connsiteY74" fmla="*/ 148073 h 918356"/>
              <a:gd name="connsiteX75" fmla="*/ 6013415 w 9517857"/>
              <a:gd name="connsiteY75" fmla="*/ 137316 h 918356"/>
              <a:gd name="connsiteX76" fmla="*/ 6080994 w 9517857"/>
              <a:gd name="connsiteY76" fmla="*/ 142938 h 918356"/>
              <a:gd name="connsiteX77" fmla="*/ 6194152 w 9517857"/>
              <a:gd name="connsiteY77" fmla="*/ 151772 h 918356"/>
              <a:gd name="connsiteX78" fmla="*/ 6281379 w 9517857"/>
              <a:gd name="connsiteY78" fmla="*/ 181626 h 918356"/>
              <a:gd name="connsiteX79" fmla="*/ 6374947 w 9517857"/>
              <a:gd name="connsiteY79" fmla="*/ 179799 h 918356"/>
              <a:gd name="connsiteX80" fmla="*/ 6448518 w 9517857"/>
              <a:gd name="connsiteY80" fmla="*/ 164378 h 918356"/>
              <a:gd name="connsiteX81" fmla="*/ 6544700 w 9517857"/>
              <a:gd name="connsiteY81" fmla="*/ 167161 h 918356"/>
              <a:gd name="connsiteX82" fmla="*/ 6648353 w 9517857"/>
              <a:gd name="connsiteY82" fmla="*/ 172250 h 918356"/>
              <a:gd name="connsiteX83" fmla="*/ 6736227 w 9517857"/>
              <a:gd name="connsiteY83" fmla="*/ 173216 h 918356"/>
              <a:gd name="connsiteX84" fmla="*/ 6977218 w 9517857"/>
              <a:gd name="connsiteY84" fmla="*/ 184289 h 918356"/>
              <a:gd name="connsiteX85" fmla="*/ 7065221 w 9517857"/>
              <a:gd name="connsiteY85" fmla="*/ 227531 h 918356"/>
              <a:gd name="connsiteX86" fmla="*/ 7565449 w 9517857"/>
              <a:gd name="connsiteY86" fmla="*/ 258950 h 918356"/>
              <a:gd name="connsiteX87" fmla="*/ 7599285 w 9517857"/>
              <a:gd name="connsiteY87" fmla="*/ 266021 h 918356"/>
              <a:gd name="connsiteX88" fmla="*/ 7644411 w 9517857"/>
              <a:gd name="connsiteY88" fmla="*/ 258986 h 918356"/>
              <a:gd name="connsiteX89" fmla="*/ 7825110 w 9517857"/>
              <a:gd name="connsiteY89" fmla="*/ 229109 h 918356"/>
              <a:gd name="connsiteX90" fmla="*/ 7965804 w 9517857"/>
              <a:gd name="connsiteY90" fmla="*/ 190545 h 918356"/>
              <a:gd name="connsiteX91" fmla="*/ 8147401 w 9517857"/>
              <a:gd name="connsiteY91" fmla="*/ 205617 h 918356"/>
              <a:gd name="connsiteX92" fmla="*/ 8256033 w 9517857"/>
              <a:gd name="connsiteY92" fmla="*/ 193713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  <a:gd name="connsiteX102" fmla="*/ 9517856 w 9517857"/>
              <a:gd name="connsiteY102" fmla="*/ 0 h 918356"/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6423 w 9517857"/>
              <a:gd name="connsiteY3" fmla="*/ 247919 h 918356"/>
              <a:gd name="connsiteX4" fmla="*/ 4685225 w 9517857"/>
              <a:gd name="connsiteY4" fmla="*/ 246530 h 918356"/>
              <a:gd name="connsiteX5" fmla="*/ 4686133 w 9517857"/>
              <a:gd name="connsiteY5" fmla="*/ 246727 h 918356"/>
              <a:gd name="connsiteX6" fmla="*/ 4686423 w 9517857"/>
              <a:gd name="connsiteY6" fmla="*/ 247919 h 918356"/>
              <a:gd name="connsiteX7" fmla="*/ 4685225 w 9517857"/>
              <a:gd name="connsiteY7" fmla="*/ 246530 h 918356"/>
              <a:gd name="connsiteX8" fmla="*/ 9517856 w 9517857"/>
              <a:gd name="connsiteY8" fmla="*/ 0 h 918356"/>
              <a:gd name="connsiteX9" fmla="*/ 9517857 w 9517857"/>
              <a:gd name="connsiteY9" fmla="*/ 12 h 918356"/>
              <a:gd name="connsiteX10" fmla="*/ 9517857 w 9517857"/>
              <a:gd name="connsiteY10" fmla="*/ 918356 h 918356"/>
              <a:gd name="connsiteX11" fmla="*/ 14604 w 9517857"/>
              <a:gd name="connsiteY11" fmla="*/ 918356 h 918356"/>
              <a:gd name="connsiteX12" fmla="*/ 12841 w 9517857"/>
              <a:gd name="connsiteY12" fmla="*/ 917763 h 918356"/>
              <a:gd name="connsiteX13" fmla="*/ 93 w 9517857"/>
              <a:gd name="connsiteY13" fmla="*/ 912471 h 918356"/>
              <a:gd name="connsiteX14" fmla="*/ 58674 w 9517857"/>
              <a:gd name="connsiteY14" fmla="*/ 890322 h 918356"/>
              <a:gd name="connsiteX15" fmla="*/ 275005 w 9517857"/>
              <a:gd name="connsiteY15" fmla="*/ 807229 h 918356"/>
              <a:gd name="connsiteX16" fmla="*/ 587824 w 9517857"/>
              <a:gd name="connsiteY16" fmla="*/ 798195 h 918356"/>
              <a:gd name="connsiteX17" fmla="*/ 651826 w 9517857"/>
              <a:gd name="connsiteY17" fmla="*/ 738338 h 918356"/>
              <a:gd name="connsiteX18" fmla="*/ 727985 w 9517857"/>
              <a:gd name="connsiteY18" fmla="*/ 719826 h 918356"/>
              <a:gd name="connsiteX19" fmla="*/ 778982 w 9517857"/>
              <a:gd name="connsiteY19" fmla="*/ 710142 h 918356"/>
              <a:gd name="connsiteX20" fmla="*/ 849944 w 9517857"/>
              <a:gd name="connsiteY20" fmla="*/ 717987 h 918356"/>
              <a:gd name="connsiteX21" fmla="*/ 921659 w 9517857"/>
              <a:gd name="connsiteY21" fmla="*/ 712695 h 918356"/>
              <a:gd name="connsiteX22" fmla="*/ 930946 w 9517857"/>
              <a:gd name="connsiteY22" fmla="*/ 734046 h 918356"/>
              <a:gd name="connsiteX23" fmla="*/ 986250 w 9517857"/>
              <a:gd name="connsiteY23" fmla="*/ 713530 h 918356"/>
              <a:gd name="connsiteX24" fmla="*/ 1013752 w 9517857"/>
              <a:gd name="connsiteY24" fmla="*/ 713361 h 918356"/>
              <a:gd name="connsiteX25" fmla="*/ 1023734 w 9517857"/>
              <a:gd name="connsiteY25" fmla="*/ 718571 h 918356"/>
              <a:gd name="connsiteX26" fmla="*/ 1063207 w 9517857"/>
              <a:gd name="connsiteY26" fmla="*/ 715651 h 918356"/>
              <a:gd name="connsiteX27" fmla="*/ 1081980 w 9517857"/>
              <a:gd name="connsiteY27" fmla="*/ 738455 h 918356"/>
              <a:gd name="connsiteX28" fmla="*/ 1218120 w 9517857"/>
              <a:gd name="connsiteY28" fmla="*/ 713280 h 918356"/>
              <a:gd name="connsiteX29" fmla="*/ 1397459 w 9517857"/>
              <a:gd name="connsiteY29" fmla="*/ 691190 h 918356"/>
              <a:gd name="connsiteX30" fmla="*/ 1580688 w 9517857"/>
              <a:gd name="connsiteY30" fmla="*/ 693697 h 918356"/>
              <a:gd name="connsiteX31" fmla="*/ 1772334 w 9517857"/>
              <a:gd name="connsiteY31" fmla="*/ 710640 h 918356"/>
              <a:gd name="connsiteX32" fmla="*/ 2002561 w 9517857"/>
              <a:gd name="connsiteY32" fmla="*/ 659917 h 918356"/>
              <a:gd name="connsiteX33" fmla="*/ 2135144 w 9517857"/>
              <a:gd name="connsiteY33" fmla="*/ 636501 h 918356"/>
              <a:gd name="connsiteX34" fmla="*/ 2440292 w 9517857"/>
              <a:gd name="connsiteY34" fmla="*/ 593862 h 918356"/>
              <a:gd name="connsiteX35" fmla="*/ 2547829 w 9517857"/>
              <a:gd name="connsiteY35" fmla="*/ 566150 h 918356"/>
              <a:gd name="connsiteX36" fmla="*/ 2658055 w 9517857"/>
              <a:gd name="connsiteY36" fmla="*/ 578727 h 918356"/>
              <a:gd name="connsiteX37" fmla="*/ 2693698 w 9517857"/>
              <a:gd name="connsiteY37" fmla="*/ 560029 h 918356"/>
              <a:gd name="connsiteX38" fmla="*/ 2699673 w 9517857"/>
              <a:gd name="connsiteY38" fmla="*/ 556400 h 918356"/>
              <a:gd name="connsiteX39" fmla="*/ 2727306 w 9517857"/>
              <a:gd name="connsiteY39" fmla="*/ 550698 h 918356"/>
              <a:gd name="connsiteX40" fmla="*/ 2730451 w 9517857"/>
              <a:gd name="connsiteY40" fmla="*/ 538058 h 918356"/>
              <a:gd name="connsiteX41" fmla="*/ 2768713 w 9517857"/>
              <a:gd name="connsiteY41" fmla="*/ 521575 h 918356"/>
              <a:gd name="connsiteX42" fmla="*/ 2820868 w 9517857"/>
              <a:gd name="connsiteY42" fmla="*/ 514160 h 918356"/>
              <a:gd name="connsiteX43" fmla="*/ 3073635 w 9517857"/>
              <a:gd name="connsiteY43" fmla="*/ 491294 h 918356"/>
              <a:gd name="connsiteX44" fmla="*/ 3222071 w 9517857"/>
              <a:gd name="connsiteY44" fmla="*/ 470559 h 918356"/>
              <a:gd name="connsiteX45" fmla="*/ 3274069 w 9517857"/>
              <a:gd name="connsiteY45" fmla="*/ 451605 h 918356"/>
              <a:gd name="connsiteX46" fmla="*/ 3349632 w 9517857"/>
              <a:gd name="connsiteY46" fmla="*/ 432583 h 918356"/>
              <a:gd name="connsiteX47" fmla="*/ 3479593 w 9517857"/>
              <a:gd name="connsiteY47" fmla="*/ 390437 h 918356"/>
              <a:gd name="connsiteX48" fmla="*/ 3660110 w 9517857"/>
              <a:gd name="connsiteY48" fmla="*/ 348726 h 918356"/>
              <a:gd name="connsiteX49" fmla="*/ 3750023 w 9517857"/>
              <a:gd name="connsiteY49" fmla="*/ 370678 h 918356"/>
              <a:gd name="connsiteX50" fmla="*/ 3844133 w 9517857"/>
              <a:gd name="connsiteY50" fmla="*/ 360648 h 918356"/>
              <a:gd name="connsiteX51" fmla="*/ 3913545 w 9517857"/>
              <a:gd name="connsiteY51" fmla="*/ 344235 h 918356"/>
              <a:gd name="connsiteX52" fmla="*/ 4266740 w 9517857"/>
              <a:gd name="connsiteY52" fmla="*/ 361454 h 918356"/>
              <a:gd name="connsiteX53" fmla="*/ 4430770 w 9517857"/>
              <a:gd name="connsiteY53" fmla="*/ 342643 h 918356"/>
              <a:gd name="connsiteX54" fmla="*/ 4512664 w 9517857"/>
              <a:gd name="connsiteY54" fmla="*/ 319948 h 918356"/>
              <a:gd name="connsiteX55" fmla="*/ 4616423 w 9517857"/>
              <a:gd name="connsiteY55" fmla="*/ 290914 h 918356"/>
              <a:gd name="connsiteX56" fmla="*/ 4691675 w 9517857"/>
              <a:gd name="connsiteY56" fmla="*/ 254011 h 918356"/>
              <a:gd name="connsiteX57" fmla="*/ 4689051 w 9517857"/>
              <a:gd name="connsiteY57" fmla="*/ 250968 h 918356"/>
              <a:gd name="connsiteX58" fmla="*/ 4719994 w 9517857"/>
              <a:gd name="connsiteY58" fmla="*/ 245307 h 918356"/>
              <a:gd name="connsiteX59" fmla="*/ 4752894 w 9517857"/>
              <a:gd name="connsiteY59" fmla="*/ 239875 h 918356"/>
              <a:gd name="connsiteX60" fmla="*/ 4769329 w 9517857"/>
              <a:gd name="connsiteY60" fmla="*/ 233585 h 918356"/>
              <a:gd name="connsiteX61" fmla="*/ 4775634 w 9517857"/>
              <a:gd name="connsiteY61" fmla="*/ 234063 h 918356"/>
              <a:gd name="connsiteX62" fmla="*/ 4790452 w 9517857"/>
              <a:gd name="connsiteY62" fmla="*/ 233572 h 918356"/>
              <a:gd name="connsiteX63" fmla="*/ 4789062 w 9517857"/>
              <a:gd name="connsiteY63" fmla="*/ 241924 h 918356"/>
              <a:gd name="connsiteX64" fmla="*/ 4827826 w 9517857"/>
              <a:gd name="connsiteY64" fmla="*/ 246977 h 918356"/>
              <a:gd name="connsiteX65" fmla="*/ 4892569 w 9517857"/>
              <a:gd name="connsiteY65" fmla="*/ 249933 h 918356"/>
              <a:gd name="connsiteX66" fmla="*/ 4896611 w 9517857"/>
              <a:gd name="connsiteY66" fmla="*/ 240448 h 918356"/>
              <a:gd name="connsiteX67" fmla="*/ 4917286 w 9517857"/>
              <a:gd name="connsiteY67" fmla="*/ 243659 h 918356"/>
              <a:gd name="connsiteX68" fmla="*/ 4981173 w 9517857"/>
              <a:gd name="connsiteY68" fmla="*/ 247103 h 918356"/>
              <a:gd name="connsiteX69" fmla="*/ 5060397 w 9517857"/>
              <a:gd name="connsiteY69" fmla="*/ 263688 h 918356"/>
              <a:gd name="connsiteX70" fmla="*/ 5252996 w 9517857"/>
              <a:gd name="connsiteY70" fmla="*/ 270655 h 918356"/>
              <a:gd name="connsiteX71" fmla="*/ 5358056 w 9517857"/>
              <a:gd name="connsiteY71" fmla="*/ 247248 h 918356"/>
              <a:gd name="connsiteX72" fmla="*/ 5426496 w 9517857"/>
              <a:gd name="connsiteY72" fmla="*/ 235142 h 918356"/>
              <a:gd name="connsiteX73" fmla="*/ 5497161 w 9517857"/>
              <a:gd name="connsiteY73" fmla="*/ 228808 h 918356"/>
              <a:gd name="connsiteX74" fmla="*/ 5826043 w 9517857"/>
              <a:gd name="connsiteY74" fmla="*/ 148073 h 918356"/>
              <a:gd name="connsiteX75" fmla="*/ 6013415 w 9517857"/>
              <a:gd name="connsiteY75" fmla="*/ 137316 h 918356"/>
              <a:gd name="connsiteX76" fmla="*/ 6080994 w 9517857"/>
              <a:gd name="connsiteY76" fmla="*/ 142938 h 918356"/>
              <a:gd name="connsiteX77" fmla="*/ 6194152 w 9517857"/>
              <a:gd name="connsiteY77" fmla="*/ 151772 h 918356"/>
              <a:gd name="connsiteX78" fmla="*/ 6281379 w 9517857"/>
              <a:gd name="connsiteY78" fmla="*/ 181626 h 918356"/>
              <a:gd name="connsiteX79" fmla="*/ 6374947 w 9517857"/>
              <a:gd name="connsiteY79" fmla="*/ 179799 h 918356"/>
              <a:gd name="connsiteX80" fmla="*/ 6448518 w 9517857"/>
              <a:gd name="connsiteY80" fmla="*/ 164378 h 918356"/>
              <a:gd name="connsiteX81" fmla="*/ 6544700 w 9517857"/>
              <a:gd name="connsiteY81" fmla="*/ 167161 h 918356"/>
              <a:gd name="connsiteX82" fmla="*/ 6648353 w 9517857"/>
              <a:gd name="connsiteY82" fmla="*/ 172250 h 918356"/>
              <a:gd name="connsiteX83" fmla="*/ 6736227 w 9517857"/>
              <a:gd name="connsiteY83" fmla="*/ 173216 h 918356"/>
              <a:gd name="connsiteX84" fmla="*/ 6977218 w 9517857"/>
              <a:gd name="connsiteY84" fmla="*/ 184289 h 918356"/>
              <a:gd name="connsiteX85" fmla="*/ 7065221 w 9517857"/>
              <a:gd name="connsiteY85" fmla="*/ 227531 h 918356"/>
              <a:gd name="connsiteX86" fmla="*/ 7565449 w 9517857"/>
              <a:gd name="connsiteY86" fmla="*/ 258950 h 918356"/>
              <a:gd name="connsiteX87" fmla="*/ 7599285 w 9517857"/>
              <a:gd name="connsiteY87" fmla="*/ 266021 h 918356"/>
              <a:gd name="connsiteX88" fmla="*/ 7644411 w 9517857"/>
              <a:gd name="connsiteY88" fmla="*/ 258986 h 918356"/>
              <a:gd name="connsiteX89" fmla="*/ 7825110 w 9517857"/>
              <a:gd name="connsiteY89" fmla="*/ 229109 h 918356"/>
              <a:gd name="connsiteX90" fmla="*/ 7965804 w 9517857"/>
              <a:gd name="connsiteY90" fmla="*/ 190545 h 918356"/>
              <a:gd name="connsiteX91" fmla="*/ 8147401 w 9517857"/>
              <a:gd name="connsiteY91" fmla="*/ 205617 h 918356"/>
              <a:gd name="connsiteX92" fmla="*/ 8256033 w 9517857"/>
              <a:gd name="connsiteY92" fmla="*/ 193713 h 918356"/>
              <a:gd name="connsiteX93" fmla="*/ 8551625 w 9517857"/>
              <a:gd name="connsiteY93" fmla="*/ 16151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  <a:gd name="connsiteX102" fmla="*/ 9517856 w 9517857"/>
              <a:gd name="connsiteY102" fmla="*/ 0 h 918356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660110 w 9517857"/>
              <a:gd name="connsiteY48" fmla="*/ 348714 h 918344"/>
              <a:gd name="connsiteX49" fmla="*/ 3750023 w 9517857"/>
              <a:gd name="connsiteY49" fmla="*/ 370666 h 918344"/>
              <a:gd name="connsiteX50" fmla="*/ 3844133 w 9517857"/>
              <a:gd name="connsiteY50" fmla="*/ 360636 h 918344"/>
              <a:gd name="connsiteX51" fmla="*/ 3913545 w 9517857"/>
              <a:gd name="connsiteY51" fmla="*/ 344223 h 918344"/>
              <a:gd name="connsiteX52" fmla="*/ 4266740 w 9517857"/>
              <a:gd name="connsiteY52" fmla="*/ 361442 h 918344"/>
              <a:gd name="connsiteX53" fmla="*/ 4430770 w 9517857"/>
              <a:gd name="connsiteY53" fmla="*/ 342631 h 918344"/>
              <a:gd name="connsiteX54" fmla="*/ 4512664 w 9517857"/>
              <a:gd name="connsiteY54" fmla="*/ 319936 h 918344"/>
              <a:gd name="connsiteX55" fmla="*/ 4616423 w 9517857"/>
              <a:gd name="connsiteY55" fmla="*/ 290902 h 918344"/>
              <a:gd name="connsiteX56" fmla="*/ 4691675 w 9517857"/>
              <a:gd name="connsiteY56" fmla="*/ 253999 h 918344"/>
              <a:gd name="connsiteX57" fmla="*/ 4689051 w 9517857"/>
              <a:gd name="connsiteY57" fmla="*/ 250956 h 918344"/>
              <a:gd name="connsiteX58" fmla="*/ 4719994 w 9517857"/>
              <a:gd name="connsiteY58" fmla="*/ 245295 h 918344"/>
              <a:gd name="connsiteX59" fmla="*/ 4752894 w 9517857"/>
              <a:gd name="connsiteY59" fmla="*/ 239863 h 918344"/>
              <a:gd name="connsiteX60" fmla="*/ 4769329 w 9517857"/>
              <a:gd name="connsiteY60" fmla="*/ 233573 h 918344"/>
              <a:gd name="connsiteX61" fmla="*/ 4775634 w 9517857"/>
              <a:gd name="connsiteY61" fmla="*/ 234051 h 918344"/>
              <a:gd name="connsiteX62" fmla="*/ 4790452 w 9517857"/>
              <a:gd name="connsiteY62" fmla="*/ 233560 h 918344"/>
              <a:gd name="connsiteX63" fmla="*/ 4789062 w 9517857"/>
              <a:gd name="connsiteY63" fmla="*/ 241912 h 918344"/>
              <a:gd name="connsiteX64" fmla="*/ 4827826 w 9517857"/>
              <a:gd name="connsiteY64" fmla="*/ 246965 h 918344"/>
              <a:gd name="connsiteX65" fmla="*/ 4892569 w 9517857"/>
              <a:gd name="connsiteY65" fmla="*/ 249921 h 918344"/>
              <a:gd name="connsiteX66" fmla="*/ 4896611 w 9517857"/>
              <a:gd name="connsiteY66" fmla="*/ 240436 h 918344"/>
              <a:gd name="connsiteX67" fmla="*/ 4917286 w 9517857"/>
              <a:gd name="connsiteY67" fmla="*/ 243647 h 918344"/>
              <a:gd name="connsiteX68" fmla="*/ 4981173 w 9517857"/>
              <a:gd name="connsiteY68" fmla="*/ 247091 h 918344"/>
              <a:gd name="connsiteX69" fmla="*/ 5060397 w 9517857"/>
              <a:gd name="connsiteY69" fmla="*/ 263676 h 918344"/>
              <a:gd name="connsiteX70" fmla="*/ 5252996 w 9517857"/>
              <a:gd name="connsiteY70" fmla="*/ 270643 h 918344"/>
              <a:gd name="connsiteX71" fmla="*/ 5358056 w 9517857"/>
              <a:gd name="connsiteY71" fmla="*/ 247236 h 918344"/>
              <a:gd name="connsiteX72" fmla="*/ 5426496 w 9517857"/>
              <a:gd name="connsiteY72" fmla="*/ 235130 h 918344"/>
              <a:gd name="connsiteX73" fmla="*/ 5497161 w 9517857"/>
              <a:gd name="connsiteY73" fmla="*/ 228796 h 918344"/>
              <a:gd name="connsiteX74" fmla="*/ 5826043 w 9517857"/>
              <a:gd name="connsiteY74" fmla="*/ 148061 h 918344"/>
              <a:gd name="connsiteX75" fmla="*/ 6013415 w 9517857"/>
              <a:gd name="connsiteY75" fmla="*/ 137304 h 918344"/>
              <a:gd name="connsiteX76" fmla="*/ 6080994 w 9517857"/>
              <a:gd name="connsiteY76" fmla="*/ 142926 h 918344"/>
              <a:gd name="connsiteX77" fmla="*/ 6194152 w 9517857"/>
              <a:gd name="connsiteY77" fmla="*/ 151760 h 918344"/>
              <a:gd name="connsiteX78" fmla="*/ 6281379 w 9517857"/>
              <a:gd name="connsiteY78" fmla="*/ 181614 h 918344"/>
              <a:gd name="connsiteX79" fmla="*/ 6374947 w 9517857"/>
              <a:gd name="connsiteY79" fmla="*/ 179787 h 918344"/>
              <a:gd name="connsiteX80" fmla="*/ 6448518 w 9517857"/>
              <a:gd name="connsiteY80" fmla="*/ 164366 h 918344"/>
              <a:gd name="connsiteX81" fmla="*/ 6544700 w 9517857"/>
              <a:gd name="connsiteY81" fmla="*/ 167149 h 918344"/>
              <a:gd name="connsiteX82" fmla="*/ 6648353 w 9517857"/>
              <a:gd name="connsiteY82" fmla="*/ 172238 h 918344"/>
              <a:gd name="connsiteX83" fmla="*/ 6736227 w 9517857"/>
              <a:gd name="connsiteY83" fmla="*/ 173204 h 918344"/>
              <a:gd name="connsiteX84" fmla="*/ 6977218 w 9517857"/>
              <a:gd name="connsiteY84" fmla="*/ 184277 h 918344"/>
              <a:gd name="connsiteX85" fmla="*/ 7065221 w 9517857"/>
              <a:gd name="connsiteY85" fmla="*/ 227519 h 918344"/>
              <a:gd name="connsiteX86" fmla="*/ 7565449 w 9517857"/>
              <a:gd name="connsiteY86" fmla="*/ 258938 h 918344"/>
              <a:gd name="connsiteX87" fmla="*/ 7599285 w 9517857"/>
              <a:gd name="connsiteY87" fmla="*/ 266009 h 918344"/>
              <a:gd name="connsiteX88" fmla="*/ 7644411 w 9517857"/>
              <a:gd name="connsiteY88" fmla="*/ 258974 h 918344"/>
              <a:gd name="connsiteX89" fmla="*/ 7825110 w 9517857"/>
              <a:gd name="connsiteY89" fmla="*/ 229097 h 918344"/>
              <a:gd name="connsiteX90" fmla="*/ 7965804 w 9517857"/>
              <a:gd name="connsiteY90" fmla="*/ 190533 h 918344"/>
              <a:gd name="connsiteX91" fmla="*/ 8147401 w 9517857"/>
              <a:gd name="connsiteY91" fmla="*/ 205605 h 918344"/>
              <a:gd name="connsiteX92" fmla="*/ 8256033 w 9517857"/>
              <a:gd name="connsiteY92" fmla="*/ 193701 h 918344"/>
              <a:gd name="connsiteX93" fmla="*/ 8551625 w 9517857"/>
              <a:gd name="connsiteY93" fmla="*/ 161505 h 918344"/>
              <a:gd name="connsiteX94" fmla="*/ 8715976 w 9517857"/>
              <a:gd name="connsiteY94" fmla="*/ 178362 h 918344"/>
              <a:gd name="connsiteX95" fmla="*/ 8778827 w 9517857"/>
              <a:gd name="connsiteY95" fmla="*/ 172924 h 918344"/>
              <a:gd name="connsiteX96" fmla="*/ 8840778 w 9517857"/>
              <a:gd name="connsiteY96" fmla="*/ 143137 h 918344"/>
              <a:gd name="connsiteX97" fmla="*/ 9010380 w 9517857"/>
              <a:gd name="connsiteY97" fmla="*/ 91879 h 918344"/>
              <a:gd name="connsiteX98" fmla="*/ 9110856 w 9517857"/>
              <a:gd name="connsiteY98" fmla="*/ 70985 h 918344"/>
              <a:gd name="connsiteX99" fmla="*/ 9268817 w 9517857"/>
              <a:gd name="connsiteY99" fmla="*/ 53070 h 918344"/>
              <a:gd name="connsiteX100" fmla="*/ 9316667 w 9517857"/>
              <a:gd name="connsiteY100" fmla="*/ 45035 h 918344"/>
              <a:gd name="connsiteX101" fmla="*/ 9428209 w 9517857"/>
              <a:gd name="connsiteY101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660110 w 9517857"/>
              <a:gd name="connsiteY48" fmla="*/ 348714 h 918344"/>
              <a:gd name="connsiteX49" fmla="*/ 3750023 w 9517857"/>
              <a:gd name="connsiteY49" fmla="*/ 370666 h 918344"/>
              <a:gd name="connsiteX50" fmla="*/ 3844133 w 9517857"/>
              <a:gd name="connsiteY50" fmla="*/ 360636 h 918344"/>
              <a:gd name="connsiteX51" fmla="*/ 3913545 w 9517857"/>
              <a:gd name="connsiteY51" fmla="*/ 344223 h 918344"/>
              <a:gd name="connsiteX52" fmla="*/ 4266740 w 9517857"/>
              <a:gd name="connsiteY52" fmla="*/ 361442 h 918344"/>
              <a:gd name="connsiteX53" fmla="*/ 4430770 w 9517857"/>
              <a:gd name="connsiteY53" fmla="*/ 342631 h 918344"/>
              <a:gd name="connsiteX54" fmla="*/ 4512664 w 9517857"/>
              <a:gd name="connsiteY54" fmla="*/ 319936 h 918344"/>
              <a:gd name="connsiteX55" fmla="*/ 4616423 w 9517857"/>
              <a:gd name="connsiteY55" fmla="*/ 290902 h 918344"/>
              <a:gd name="connsiteX56" fmla="*/ 4691675 w 9517857"/>
              <a:gd name="connsiteY56" fmla="*/ 253999 h 918344"/>
              <a:gd name="connsiteX57" fmla="*/ 4689051 w 9517857"/>
              <a:gd name="connsiteY57" fmla="*/ 250956 h 918344"/>
              <a:gd name="connsiteX58" fmla="*/ 4719994 w 9517857"/>
              <a:gd name="connsiteY58" fmla="*/ 245295 h 918344"/>
              <a:gd name="connsiteX59" fmla="*/ 4752894 w 9517857"/>
              <a:gd name="connsiteY59" fmla="*/ 239863 h 918344"/>
              <a:gd name="connsiteX60" fmla="*/ 4769329 w 9517857"/>
              <a:gd name="connsiteY60" fmla="*/ 233573 h 918344"/>
              <a:gd name="connsiteX61" fmla="*/ 4775634 w 9517857"/>
              <a:gd name="connsiteY61" fmla="*/ 234051 h 918344"/>
              <a:gd name="connsiteX62" fmla="*/ 4790452 w 9517857"/>
              <a:gd name="connsiteY62" fmla="*/ 233560 h 918344"/>
              <a:gd name="connsiteX63" fmla="*/ 4789062 w 9517857"/>
              <a:gd name="connsiteY63" fmla="*/ 241912 h 918344"/>
              <a:gd name="connsiteX64" fmla="*/ 4827826 w 9517857"/>
              <a:gd name="connsiteY64" fmla="*/ 246965 h 918344"/>
              <a:gd name="connsiteX65" fmla="*/ 4892569 w 9517857"/>
              <a:gd name="connsiteY65" fmla="*/ 249921 h 918344"/>
              <a:gd name="connsiteX66" fmla="*/ 4896611 w 9517857"/>
              <a:gd name="connsiteY66" fmla="*/ 240436 h 918344"/>
              <a:gd name="connsiteX67" fmla="*/ 4917286 w 9517857"/>
              <a:gd name="connsiteY67" fmla="*/ 243647 h 918344"/>
              <a:gd name="connsiteX68" fmla="*/ 5060397 w 9517857"/>
              <a:gd name="connsiteY68" fmla="*/ 263676 h 918344"/>
              <a:gd name="connsiteX69" fmla="*/ 5252996 w 9517857"/>
              <a:gd name="connsiteY69" fmla="*/ 270643 h 918344"/>
              <a:gd name="connsiteX70" fmla="*/ 5358056 w 9517857"/>
              <a:gd name="connsiteY70" fmla="*/ 247236 h 918344"/>
              <a:gd name="connsiteX71" fmla="*/ 5426496 w 9517857"/>
              <a:gd name="connsiteY71" fmla="*/ 235130 h 918344"/>
              <a:gd name="connsiteX72" fmla="*/ 5497161 w 9517857"/>
              <a:gd name="connsiteY72" fmla="*/ 228796 h 918344"/>
              <a:gd name="connsiteX73" fmla="*/ 5826043 w 9517857"/>
              <a:gd name="connsiteY73" fmla="*/ 148061 h 918344"/>
              <a:gd name="connsiteX74" fmla="*/ 6013415 w 9517857"/>
              <a:gd name="connsiteY74" fmla="*/ 137304 h 918344"/>
              <a:gd name="connsiteX75" fmla="*/ 6080994 w 9517857"/>
              <a:gd name="connsiteY75" fmla="*/ 142926 h 918344"/>
              <a:gd name="connsiteX76" fmla="*/ 6194152 w 9517857"/>
              <a:gd name="connsiteY76" fmla="*/ 151760 h 918344"/>
              <a:gd name="connsiteX77" fmla="*/ 6281379 w 9517857"/>
              <a:gd name="connsiteY77" fmla="*/ 181614 h 918344"/>
              <a:gd name="connsiteX78" fmla="*/ 6374947 w 9517857"/>
              <a:gd name="connsiteY78" fmla="*/ 179787 h 918344"/>
              <a:gd name="connsiteX79" fmla="*/ 6448518 w 9517857"/>
              <a:gd name="connsiteY79" fmla="*/ 164366 h 918344"/>
              <a:gd name="connsiteX80" fmla="*/ 6544700 w 9517857"/>
              <a:gd name="connsiteY80" fmla="*/ 167149 h 918344"/>
              <a:gd name="connsiteX81" fmla="*/ 6648353 w 9517857"/>
              <a:gd name="connsiteY81" fmla="*/ 172238 h 918344"/>
              <a:gd name="connsiteX82" fmla="*/ 6736227 w 9517857"/>
              <a:gd name="connsiteY82" fmla="*/ 173204 h 918344"/>
              <a:gd name="connsiteX83" fmla="*/ 6977218 w 9517857"/>
              <a:gd name="connsiteY83" fmla="*/ 184277 h 918344"/>
              <a:gd name="connsiteX84" fmla="*/ 7065221 w 9517857"/>
              <a:gd name="connsiteY84" fmla="*/ 227519 h 918344"/>
              <a:gd name="connsiteX85" fmla="*/ 7565449 w 9517857"/>
              <a:gd name="connsiteY85" fmla="*/ 258938 h 918344"/>
              <a:gd name="connsiteX86" fmla="*/ 7599285 w 9517857"/>
              <a:gd name="connsiteY86" fmla="*/ 266009 h 918344"/>
              <a:gd name="connsiteX87" fmla="*/ 7644411 w 9517857"/>
              <a:gd name="connsiteY87" fmla="*/ 258974 h 918344"/>
              <a:gd name="connsiteX88" fmla="*/ 7825110 w 9517857"/>
              <a:gd name="connsiteY88" fmla="*/ 229097 h 918344"/>
              <a:gd name="connsiteX89" fmla="*/ 7965804 w 9517857"/>
              <a:gd name="connsiteY89" fmla="*/ 190533 h 918344"/>
              <a:gd name="connsiteX90" fmla="*/ 8147401 w 9517857"/>
              <a:gd name="connsiteY90" fmla="*/ 205605 h 918344"/>
              <a:gd name="connsiteX91" fmla="*/ 8256033 w 9517857"/>
              <a:gd name="connsiteY91" fmla="*/ 193701 h 918344"/>
              <a:gd name="connsiteX92" fmla="*/ 8551625 w 9517857"/>
              <a:gd name="connsiteY92" fmla="*/ 161505 h 918344"/>
              <a:gd name="connsiteX93" fmla="*/ 8715976 w 9517857"/>
              <a:gd name="connsiteY93" fmla="*/ 178362 h 918344"/>
              <a:gd name="connsiteX94" fmla="*/ 8778827 w 9517857"/>
              <a:gd name="connsiteY94" fmla="*/ 172924 h 918344"/>
              <a:gd name="connsiteX95" fmla="*/ 8840778 w 9517857"/>
              <a:gd name="connsiteY95" fmla="*/ 143137 h 918344"/>
              <a:gd name="connsiteX96" fmla="*/ 9010380 w 9517857"/>
              <a:gd name="connsiteY96" fmla="*/ 91879 h 918344"/>
              <a:gd name="connsiteX97" fmla="*/ 9110856 w 9517857"/>
              <a:gd name="connsiteY97" fmla="*/ 70985 h 918344"/>
              <a:gd name="connsiteX98" fmla="*/ 9268817 w 9517857"/>
              <a:gd name="connsiteY98" fmla="*/ 53070 h 918344"/>
              <a:gd name="connsiteX99" fmla="*/ 9316667 w 9517857"/>
              <a:gd name="connsiteY99" fmla="*/ 45035 h 918344"/>
              <a:gd name="connsiteX100" fmla="*/ 9428209 w 9517857"/>
              <a:gd name="connsiteY100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26043 w 9517857"/>
              <a:gd name="connsiteY72" fmla="*/ 148061 h 918344"/>
              <a:gd name="connsiteX73" fmla="*/ 6013415 w 9517857"/>
              <a:gd name="connsiteY73" fmla="*/ 137304 h 918344"/>
              <a:gd name="connsiteX74" fmla="*/ 6080994 w 9517857"/>
              <a:gd name="connsiteY74" fmla="*/ 142926 h 918344"/>
              <a:gd name="connsiteX75" fmla="*/ 6194152 w 9517857"/>
              <a:gd name="connsiteY75" fmla="*/ 151760 h 918344"/>
              <a:gd name="connsiteX76" fmla="*/ 6281379 w 9517857"/>
              <a:gd name="connsiteY76" fmla="*/ 181614 h 918344"/>
              <a:gd name="connsiteX77" fmla="*/ 6374947 w 9517857"/>
              <a:gd name="connsiteY77" fmla="*/ 179787 h 918344"/>
              <a:gd name="connsiteX78" fmla="*/ 6448518 w 9517857"/>
              <a:gd name="connsiteY78" fmla="*/ 164366 h 918344"/>
              <a:gd name="connsiteX79" fmla="*/ 6544700 w 9517857"/>
              <a:gd name="connsiteY79" fmla="*/ 167149 h 918344"/>
              <a:gd name="connsiteX80" fmla="*/ 6648353 w 9517857"/>
              <a:gd name="connsiteY80" fmla="*/ 172238 h 918344"/>
              <a:gd name="connsiteX81" fmla="*/ 6736227 w 9517857"/>
              <a:gd name="connsiteY81" fmla="*/ 173204 h 918344"/>
              <a:gd name="connsiteX82" fmla="*/ 6977218 w 9517857"/>
              <a:gd name="connsiteY82" fmla="*/ 184277 h 918344"/>
              <a:gd name="connsiteX83" fmla="*/ 7065221 w 9517857"/>
              <a:gd name="connsiteY83" fmla="*/ 227519 h 918344"/>
              <a:gd name="connsiteX84" fmla="*/ 7565449 w 9517857"/>
              <a:gd name="connsiteY84" fmla="*/ 258938 h 918344"/>
              <a:gd name="connsiteX85" fmla="*/ 7599285 w 9517857"/>
              <a:gd name="connsiteY85" fmla="*/ 266009 h 918344"/>
              <a:gd name="connsiteX86" fmla="*/ 7644411 w 9517857"/>
              <a:gd name="connsiteY86" fmla="*/ 258974 h 918344"/>
              <a:gd name="connsiteX87" fmla="*/ 7825110 w 9517857"/>
              <a:gd name="connsiteY87" fmla="*/ 229097 h 918344"/>
              <a:gd name="connsiteX88" fmla="*/ 7965804 w 9517857"/>
              <a:gd name="connsiteY88" fmla="*/ 190533 h 918344"/>
              <a:gd name="connsiteX89" fmla="*/ 8147401 w 9517857"/>
              <a:gd name="connsiteY89" fmla="*/ 205605 h 918344"/>
              <a:gd name="connsiteX90" fmla="*/ 8256033 w 9517857"/>
              <a:gd name="connsiteY90" fmla="*/ 193701 h 918344"/>
              <a:gd name="connsiteX91" fmla="*/ 8551625 w 9517857"/>
              <a:gd name="connsiteY91" fmla="*/ 161505 h 918344"/>
              <a:gd name="connsiteX92" fmla="*/ 8715976 w 9517857"/>
              <a:gd name="connsiteY92" fmla="*/ 178362 h 918344"/>
              <a:gd name="connsiteX93" fmla="*/ 8778827 w 9517857"/>
              <a:gd name="connsiteY93" fmla="*/ 172924 h 918344"/>
              <a:gd name="connsiteX94" fmla="*/ 8840778 w 9517857"/>
              <a:gd name="connsiteY94" fmla="*/ 143137 h 918344"/>
              <a:gd name="connsiteX95" fmla="*/ 9010380 w 9517857"/>
              <a:gd name="connsiteY95" fmla="*/ 91879 h 918344"/>
              <a:gd name="connsiteX96" fmla="*/ 9110856 w 9517857"/>
              <a:gd name="connsiteY96" fmla="*/ 70985 h 918344"/>
              <a:gd name="connsiteX97" fmla="*/ 9268817 w 9517857"/>
              <a:gd name="connsiteY97" fmla="*/ 53070 h 918344"/>
              <a:gd name="connsiteX98" fmla="*/ 9316667 w 9517857"/>
              <a:gd name="connsiteY98" fmla="*/ 45035 h 918344"/>
              <a:gd name="connsiteX99" fmla="*/ 9428209 w 9517857"/>
              <a:gd name="connsiteY99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6013415 w 9517857"/>
              <a:gd name="connsiteY72" fmla="*/ 137304 h 918344"/>
              <a:gd name="connsiteX73" fmla="*/ 6080994 w 9517857"/>
              <a:gd name="connsiteY73" fmla="*/ 1429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599285 w 9517857"/>
              <a:gd name="connsiteY84" fmla="*/ 2660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80994 w 9517857"/>
              <a:gd name="connsiteY73" fmla="*/ 1429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599285 w 9517857"/>
              <a:gd name="connsiteY84" fmla="*/ 2660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599285 w 9517857"/>
              <a:gd name="connsiteY84" fmla="*/ 2660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350974 w 9517857"/>
              <a:gd name="connsiteY84" fmla="*/ 3803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366801 w 9517857"/>
              <a:gd name="connsiteY83" fmla="*/ 258938 h 918344"/>
              <a:gd name="connsiteX84" fmla="*/ 7350974 w 9517857"/>
              <a:gd name="connsiteY84" fmla="*/ 3803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366801 w 9517857"/>
              <a:gd name="connsiteY83" fmla="*/ 258938 h 918344"/>
              <a:gd name="connsiteX84" fmla="*/ 7433745 w 9517857"/>
              <a:gd name="connsiteY84" fmla="*/ 24695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547829 w 9517857"/>
              <a:gd name="connsiteY34" fmla="*/ 5661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13545 w 9517857"/>
              <a:gd name="connsiteY49" fmla="*/ 34422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7965804 w 9517857"/>
              <a:gd name="connsiteY86" fmla="*/ 190533 h 918344"/>
              <a:gd name="connsiteX87" fmla="*/ 8147401 w 9517857"/>
              <a:gd name="connsiteY87" fmla="*/ 205605 h 918344"/>
              <a:gd name="connsiteX88" fmla="*/ 8256033 w 9517857"/>
              <a:gd name="connsiteY88" fmla="*/ 193701 h 918344"/>
              <a:gd name="connsiteX89" fmla="*/ 8551625 w 9517857"/>
              <a:gd name="connsiteY89" fmla="*/ 161505 h 918344"/>
              <a:gd name="connsiteX90" fmla="*/ 8715976 w 9517857"/>
              <a:gd name="connsiteY90" fmla="*/ 178362 h 918344"/>
              <a:gd name="connsiteX91" fmla="*/ 8778827 w 9517857"/>
              <a:gd name="connsiteY91" fmla="*/ 172924 h 918344"/>
              <a:gd name="connsiteX92" fmla="*/ 8840778 w 9517857"/>
              <a:gd name="connsiteY92" fmla="*/ 143137 h 918344"/>
              <a:gd name="connsiteX93" fmla="*/ 9010380 w 9517857"/>
              <a:gd name="connsiteY93" fmla="*/ 91879 h 918344"/>
              <a:gd name="connsiteX94" fmla="*/ 9110856 w 9517857"/>
              <a:gd name="connsiteY94" fmla="*/ 70985 h 918344"/>
              <a:gd name="connsiteX95" fmla="*/ 9268817 w 9517857"/>
              <a:gd name="connsiteY95" fmla="*/ 53070 h 918344"/>
              <a:gd name="connsiteX96" fmla="*/ 9316667 w 9517857"/>
              <a:gd name="connsiteY96" fmla="*/ 45035 h 918344"/>
              <a:gd name="connsiteX97" fmla="*/ 9428209 w 9517857"/>
              <a:gd name="connsiteY97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13545 w 9517857"/>
              <a:gd name="connsiteY49" fmla="*/ 34422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7965804 w 9517857"/>
              <a:gd name="connsiteY86" fmla="*/ 190533 h 918344"/>
              <a:gd name="connsiteX87" fmla="*/ 8147401 w 9517857"/>
              <a:gd name="connsiteY87" fmla="*/ 205605 h 918344"/>
              <a:gd name="connsiteX88" fmla="*/ 8256033 w 9517857"/>
              <a:gd name="connsiteY88" fmla="*/ 193701 h 918344"/>
              <a:gd name="connsiteX89" fmla="*/ 8551625 w 9517857"/>
              <a:gd name="connsiteY89" fmla="*/ 161505 h 918344"/>
              <a:gd name="connsiteX90" fmla="*/ 8715976 w 9517857"/>
              <a:gd name="connsiteY90" fmla="*/ 178362 h 918344"/>
              <a:gd name="connsiteX91" fmla="*/ 8778827 w 9517857"/>
              <a:gd name="connsiteY91" fmla="*/ 172924 h 918344"/>
              <a:gd name="connsiteX92" fmla="*/ 8840778 w 9517857"/>
              <a:gd name="connsiteY92" fmla="*/ 143137 h 918344"/>
              <a:gd name="connsiteX93" fmla="*/ 9010380 w 9517857"/>
              <a:gd name="connsiteY93" fmla="*/ 91879 h 918344"/>
              <a:gd name="connsiteX94" fmla="*/ 9110856 w 9517857"/>
              <a:gd name="connsiteY94" fmla="*/ 70985 h 918344"/>
              <a:gd name="connsiteX95" fmla="*/ 9268817 w 9517857"/>
              <a:gd name="connsiteY95" fmla="*/ 53070 h 918344"/>
              <a:gd name="connsiteX96" fmla="*/ 9316667 w 9517857"/>
              <a:gd name="connsiteY96" fmla="*/ 45035 h 918344"/>
              <a:gd name="connsiteX97" fmla="*/ 9428209 w 9517857"/>
              <a:gd name="connsiteY97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7965804 w 9517857"/>
              <a:gd name="connsiteY86" fmla="*/ 190533 h 918344"/>
              <a:gd name="connsiteX87" fmla="*/ 8147401 w 9517857"/>
              <a:gd name="connsiteY87" fmla="*/ 205605 h 918344"/>
              <a:gd name="connsiteX88" fmla="*/ 8256033 w 9517857"/>
              <a:gd name="connsiteY88" fmla="*/ 193701 h 918344"/>
              <a:gd name="connsiteX89" fmla="*/ 8551625 w 9517857"/>
              <a:gd name="connsiteY89" fmla="*/ 161505 h 918344"/>
              <a:gd name="connsiteX90" fmla="*/ 8715976 w 9517857"/>
              <a:gd name="connsiteY90" fmla="*/ 178362 h 918344"/>
              <a:gd name="connsiteX91" fmla="*/ 8778827 w 9517857"/>
              <a:gd name="connsiteY91" fmla="*/ 172924 h 918344"/>
              <a:gd name="connsiteX92" fmla="*/ 8840778 w 9517857"/>
              <a:gd name="connsiteY92" fmla="*/ 143137 h 918344"/>
              <a:gd name="connsiteX93" fmla="*/ 9010380 w 9517857"/>
              <a:gd name="connsiteY93" fmla="*/ 91879 h 918344"/>
              <a:gd name="connsiteX94" fmla="*/ 9110856 w 9517857"/>
              <a:gd name="connsiteY94" fmla="*/ 70985 h 918344"/>
              <a:gd name="connsiteX95" fmla="*/ 9268817 w 9517857"/>
              <a:gd name="connsiteY95" fmla="*/ 53070 h 918344"/>
              <a:gd name="connsiteX96" fmla="*/ 9316667 w 9517857"/>
              <a:gd name="connsiteY96" fmla="*/ 45035 h 918344"/>
              <a:gd name="connsiteX97" fmla="*/ 9428209 w 9517857"/>
              <a:gd name="connsiteY97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8147401 w 9517857"/>
              <a:gd name="connsiteY86" fmla="*/ 205605 h 918344"/>
              <a:gd name="connsiteX87" fmla="*/ 8256033 w 9517857"/>
              <a:gd name="connsiteY87" fmla="*/ 193701 h 918344"/>
              <a:gd name="connsiteX88" fmla="*/ 8551625 w 9517857"/>
              <a:gd name="connsiteY88" fmla="*/ 161505 h 918344"/>
              <a:gd name="connsiteX89" fmla="*/ 8715976 w 9517857"/>
              <a:gd name="connsiteY89" fmla="*/ 178362 h 918344"/>
              <a:gd name="connsiteX90" fmla="*/ 8778827 w 9517857"/>
              <a:gd name="connsiteY90" fmla="*/ 172924 h 918344"/>
              <a:gd name="connsiteX91" fmla="*/ 8840778 w 9517857"/>
              <a:gd name="connsiteY91" fmla="*/ 143137 h 918344"/>
              <a:gd name="connsiteX92" fmla="*/ 9010380 w 9517857"/>
              <a:gd name="connsiteY92" fmla="*/ 91879 h 918344"/>
              <a:gd name="connsiteX93" fmla="*/ 9110856 w 9517857"/>
              <a:gd name="connsiteY93" fmla="*/ 70985 h 918344"/>
              <a:gd name="connsiteX94" fmla="*/ 9268817 w 9517857"/>
              <a:gd name="connsiteY94" fmla="*/ 53070 h 918344"/>
              <a:gd name="connsiteX95" fmla="*/ 9316667 w 9517857"/>
              <a:gd name="connsiteY95" fmla="*/ 45035 h 918344"/>
              <a:gd name="connsiteX96" fmla="*/ 9428209 w 9517857"/>
              <a:gd name="connsiteY96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8106016 w 9517857"/>
              <a:gd name="connsiteY86" fmla="*/ 231005 h 918344"/>
              <a:gd name="connsiteX87" fmla="*/ 8256033 w 9517857"/>
              <a:gd name="connsiteY87" fmla="*/ 193701 h 918344"/>
              <a:gd name="connsiteX88" fmla="*/ 8551625 w 9517857"/>
              <a:gd name="connsiteY88" fmla="*/ 161505 h 918344"/>
              <a:gd name="connsiteX89" fmla="*/ 8715976 w 9517857"/>
              <a:gd name="connsiteY89" fmla="*/ 178362 h 918344"/>
              <a:gd name="connsiteX90" fmla="*/ 8778827 w 9517857"/>
              <a:gd name="connsiteY90" fmla="*/ 172924 h 918344"/>
              <a:gd name="connsiteX91" fmla="*/ 8840778 w 9517857"/>
              <a:gd name="connsiteY91" fmla="*/ 143137 h 918344"/>
              <a:gd name="connsiteX92" fmla="*/ 9010380 w 9517857"/>
              <a:gd name="connsiteY92" fmla="*/ 91879 h 918344"/>
              <a:gd name="connsiteX93" fmla="*/ 9110856 w 9517857"/>
              <a:gd name="connsiteY93" fmla="*/ 70985 h 918344"/>
              <a:gd name="connsiteX94" fmla="*/ 9268817 w 9517857"/>
              <a:gd name="connsiteY94" fmla="*/ 53070 h 918344"/>
              <a:gd name="connsiteX95" fmla="*/ 9316667 w 9517857"/>
              <a:gd name="connsiteY95" fmla="*/ 45035 h 918344"/>
              <a:gd name="connsiteX96" fmla="*/ 9428209 w 9517857"/>
              <a:gd name="connsiteY96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6014778 w 9517857"/>
              <a:gd name="connsiteY71" fmla="*/ 16832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840778 w 9517857"/>
              <a:gd name="connsiteY89" fmla="*/ 143137 h 918344"/>
              <a:gd name="connsiteX90" fmla="*/ 9010380 w 9517857"/>
              <a:gd name="connsiteY90" fmla="*/ 91879 h 918344"/>
              <a:gd name="connsiteX91" fmla="*/ 9110856 w 9517857"/>
              <a:gd name="connsiteY91" fmla="*/ 70985 h 918344"/>
              <a:gd name="connsiteX92" fmla="*/ 9268817 w 9517857"/>
              <a:gd name="connsiteY92" fmla="*/ 53070 h 918344"/>
              <a:gd name="connsiteX93" fmla="*/ 9316667 w 9517857"/>
              <a:gd name="connsiteY93" fmla="*/ 45035 h 918344"/>
              <a:gd name="connsiteX94" fmla="*/ 9428209 w 9517857"/>
              <a:gd name="connsiteY94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840778 w 9517857"/>
              <a:gd name="connsiteY88" fmla="*/ 143137 h 918344"/>
              <a:gd name="connsiteX89" fmla="*/ 9010380 w 9517857"/>
              <a:gd name="connsiteY89" fmla="*/ 9187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91116 w 9517857"/>
              <a:gd name="connsiteY88" fmla="*/ 143137 h 918344"/>
              <a:gd name="connsiteX89" fmla="*/ 9010380 w 9517857"/>
              <a:gd name="connsiteY89" fmla="*/ 9187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91116 w 9517857"/>
              <a:gd name="connsiteY88" fmla="*/ 143137 h 918344"/>
              <a:gd name="connsiteX89" fmla="*/ 9010380 w 9517857"/>
              <a:gd name="connsiteY89" fmla="*/ 9187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91116 w 9517857"/>
              <a:gd name="connsiteY88" fmla="*/ 143137 h 918344"/>
              <a:gd name="connsiteX89" fmla="*/ 9002103 w 9517857"/>
              <a:gd name="connsiteY89" fmla="*/ 8552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683515 w 9517857"/>
              <a:gd name="connsiteY88" fmla="*/ 143137 h 918344"/>
              <a:gd name="connsiteX89" fmla="*/ 9002103 w 9517857"/>
              <a:gd name="connsiteY89" fmla="*/ 8552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63955 w 9517857"/>
              <a:gd name="connsiteY85" fmla="*/ 2056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683515 w 9517857"/>
              <a:gd name="connsiteY88" fmla="*/ 143137 h 918344"/>
              <a:gd name="connsiteX89" fmla="*/ 9002103 w 9517857"/>
              <a:gd name="connsiteY89" fmla="*/ 8552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9517857" h="918344">
                <a:moveTo>
                  <a:pt x="4686423" y="247907"/>
                </a:moveTo>
                <a:lnTo>
                  <a:pt x="4689051" y="250956"/>
                </a:lnTo>
                <a:lnTo>
                  <a:pt x="4687244" y="251286"/>
                </a:lnTo>
                <a:lnTo>
                  <a:pt x="4686423" y="247907"/>
                </a:lnTo>
                <a:close/>
                <a:moveTo>
                  <a:pt x="4685225" y="246518"/>
                </a:moveTo>
                <a:cubicBezTo>
                  <a:pt x="4688837" y="243186"/>
                  <a:pt x="4687468" y="244586"/>
                  <a:pt x="4686133" y="246715"/>
                </a:cubicBezTo>
                <a:cubicBezTo>
                  <a:pt x="4686230" y="247112"/>
                  <a:pt x="4686326" y="247510"/>
                  <a:pt x="4686423" y="247907"/>
                </a:cubicBezTo>
                <a:lnTo>
                  <a:pt x="4685225" y="246518"/>
                </a:lnTo>
                <a:close/>
                <a:moveTo>
                  <a:pt x="9428209" y="29911"/>
                </a:moveTo>
                <a:lnTo>
                  <a:pt x="9517857" y="0"/>
                </a:lnTo>
                <a:lnTo>
                  <a:pt x="9517857" y="918344"/>
                </a:lnTo>
                <a:lnTo>
                  <a:pt x="14604" y="918344"/>
                </a:lnTo>
                <a:lnTo>
                  <a:pt x="12841" y="917751"/>
                </a:lnTo>
                <a:cubicBezTo>
                  <a:pt x="4532" y="914852"/>
                  <a:pt x="-773" y="912795"/>
                  <a:pt x="93" y="912459"/>
                </a:cubicBezTo>
                <a:cubicBezTo>
                  <a:pt x="172" y="912286"/>
                  <a:pt x="58594" y="890483"/>
                  <a:pt x="58674" y="890310"/>
                </a:cubicBezTo>
                <a:cubicBezTo>
                  <a:pt x="127436" y="929602"/>
                  <a:pt x="206243" y="828214"/>
                  <a:pt x="275005" y="807217"/>
                </a:cubicBezTo>
                <a:cubicBezTo>
                  <a:pt x="303983" y="806075"/>
                  <a:pt x="504960" y="777363"/>
                  <a:pt x="587824" y="798183"/>
                </a:cubicBezTo>
                <a:cubicBezTo>
                  <a:pt x="598733" y="769336"/>
                  <a:pt x="682904" y="785912"/>
                  <a:pt x="651826" y="738326"/>
                </a:cubicBezTo>
                <a:cubicBezTo>
                  <a:pt x="688440" y="737850"/>
                  <a:pt x="753255" y="750384"/>
                  <a:pt x="727985" y="719814"/>
                </a:cubicBezTo>
                <a:cubicBezTo>
                  <a:pt x="739648" y="718737"/>
                  <a:pt x="775717" y="715075"/>
                  <a:pt x="778982" y="710130"/>
                </a:cubicBezTo>
                <a:cubicBezTo>
                  <a:pt x="779189" y="709395"/>
                  <a:pt x="849736" y="718709"/>
                  <a:pt x="849944" y="717975"/>
                </a:cubicBezTo>
                <a:lnTo>
                  <a:pt x="921659" y="712683"/>
                </a:lnTo>
                <a:lnTo>
                  <a:pt x="930946" y="734034"/>
                </a:lnTo>
                <a:lnTo>
                  <a:pt x="986250" y="713518"/>
                </a:lnTo>
                <a:lnTo>
                  <a:pt x="1013752" y="713349"/>
                </a:lnTo>
                <a:lnTo>
                  <a:pt x="1023734" y="718559"/>
                </a:lnTo>
                <a:cubicBezTo>
                  <a:pt x="1033291" y="721264"/>
                  <a:pt x="1045398" y="721382"/>
                  <a:pt x="1063207" y="715639"/>
                </a:cubicBezTo>
                <a:lnTo>
                  <a:pt x="1081980" y="738443"/>
                </a:lnTo>
                <a:lnTo>
                  <a:pt x="1218120" y="713268"/>
                </a:lnTo>
                <a:cubicBezTo>
                  <a:pt x="1230137" y="716150"/>
                  <a:pt x="1387179" y="685167"/>
                  <a:pt x="1397459" y="691178"/>
                </a:cubicBezTo>
                <a:cubicBezTo>
                  <a:pt x="1490025" y="704972"/>
                  <a:pt x="1465878" y="715592"/>
                  <a:pt x="1580688" y="693685"/>
                </a:cubicBezTo>
                <a:cubicBezTo>
                  <a:pt x="1607067" y="704367"/>
                  <a:pt x="1719477" y="658227"/>
                  <a:pt x="1772334" y="710628"/>
                </a:cubicBezTo>
                <a:cubicBezTo>
                  <a:pt x="1745536" y="644812"/>
                  <a:pt x="1976078" y="716424"/>
                  <a:pt x="2002561" y="659905"/>
                </a:cubicBezTo>
                <a:cubicBezTo>
                  <a:pt x="2045346" y="660345"/>
                  <a:pt x="2166676" y="654379"/>
                  <a:pt x="2135144" y="636489"/>
                </a:cubicBezTo>
                <a:cubicBezTo>
                  <a:pt x="2226022" y="620861"/>
                  <a:pt x="2361353" y="588467"/>
                  <a:pt x="2448505" y="578838"/>
                </a:cubicBezTo>
                <a:cubicBezTo>
                  <a:pt x="2446114" y="626857"/>
                  <a:pt x="2632278" y="528268"/>
                  <a:pt x="2658055" y="578715"/>
                </a:cubicBezTo>
                <a:cubicBezTo>
                  <a:pt x="2670795" y="573569"/>
                  <a:pt x="2682322" y="566993"/>
                  <a:pt x="2693698" y="560017"/>
                </a:cubicBezTo>
                <a:lnTo>
                  <a:pt x="2699673" y="556388"/>
                </a:lnTo>
                <a:lnTo>
                  <a:pt x="2727306" y="550686"/>
                </a:lnTo>
                <a:lnTo>
                  <a:pt x="2730451" y="538046"/>
                </a:lnTo>
                <a:lnTo>
                  <a:pt x="2768713" y="521563"/>
                </a:lnTo>
                <a:cubicBezTo>
                  <a:pt x="2783756" y="517092"/>
                  <a:pt x="2800788" y="514279"/>
                  <a:pt x="2820868" y="514148"/>
                </a:cubicBezTo>
                <a:cubicBezTo>
                  <a:pt x="2894791" y="532873"/>
                  <a:pt x="2981506" y="465495"/>
                  <a:pt x="3073635" y="491282"/>
                </a:cubicBezTo>
                <a:cubicBezTo>
                  <a:pt x="3106872" y="496612"/>
                  <a:pt x="3205785" y="487706"/>
                  <a:pt x="3222071" y="470547"/>
                </a:cubicBezTo>
                <a:cubicBezTo>
                  <a:pt x="3242193" y="465502"/>
                  <a:pt x="3267163" y="469124"/>
                  <a:pt x="3274069" y="451593"/>
                </a:cubicBezTo>
                <a:cubicBezTo>
                  <a:pt x="3286659" y="430153"/>
                  <a:pt x="3363648" y="455559"/>
                  <a:pt x="3349632" y="432571"/>
                </a:cubicBezTo>
                <a:lnTo>
                  <a:pt x="3479593" y="390425"/>
                </a:lnTo>
                <a:cubicBezTo>
                  <a:pt x="3546325" y="380108"/>
                  <a:pt x="3689266" y="375631"/>
                  <a:pt x="3750023" y="370666"/>
                </a:cubicBezTo>
                <a:cubicBezTo>
                  <a:pt x="3810780" y="365701"/>
                  <a:pt x="3796187" y="363985"/>
                  <a:pt x="3844133" y="360636"/>
                </a:cubicBezTo>
                <a:cubicBezTo>
                  <a:pt x="3892079" y="357287"/>
                  <a:pt x="4007004" y="338828"/>
                  <a:pt x="4037701" y="350573"/>
                </a:cubicBezTo>
                <a:cubicBezTo>
                  <a:pt x="4133026" y="338752"/>
                  <a:pt x="4159924" y="363178"/>
                  <a:pt x="4266740" y="361442"/>
                </a:cubicBezTo>
                <a:cubicBezTo>
                  <a:pt x="4385770" y="354362"/>
                  <a:pt x="4314535" y="340131"/>
                  <a:pt x="4430770" y="342631"/>
                </a:cubicBezTo>
                <a:cubicBezTo>
                  <a:pt x="4439969" y="322582"/>
                  <a:pt x="4478290" y="314633"/>
                  <a:pt x="4512664" y="319936"/>
                </a:cubicBezTo>
                <a:cubicBezTo>
                  <a:pt x="4570011" y="315126"/>
                  <a:pt x="4549085" y="269587"/>
                  <a:pt x="4616423" y="290902"/>
                </a:cubicBezTo>
                <a:cubicBezTo>
                  <a:pt x="4599641" y="270265"/>
                  <a:pt x="4692085" y="269204"/>
                  <a:pt x="4691675" y="253999"/>
                </a:cubicBezTo>
                <a:lnTo>
                  <a:pt x="4689051" y="250956"/>
                </a:lnTo>
                <a:lnTo>
                  <a:pt x="4719994" y="245295"/>
                </a:lnTo>
                <a:cubicBezTo>
                  <a:pt x="4732635" y="242763"/>
                  <a:pt x="4745300" y="240323"/>
                  <a:pt x="4752894" y="239863"/>
                </a:cubicBezTo>
                <a:lnTo>
                  <a:pt x="4769329" y="233573"/>
                </a:lnTo>
                <a:lnTo>
                  <a:pt x="4775634" y="234051"/>
                </a:lnTo>
                <a:lnTo>
                  <a:pt x="4790452" y="233560"/>
                </a:lnTo>
                <a:lnTo>
                  <a:pt x="4789062" y="241912"/>
                </a:lnTo>
                <a:cubicBezTo>
                  <a:pt x="4786342" y="249920"/>
                  <a:pt x="4804560" y="248619"/>
                  <a:pt x="4827826" y="246965"/>
                </a:cubicBezTo>
                <a:cubicBezTo>
                  <a:pt x="4875782" y="239557"/>
                  <a:pt x="4874112" y="283401"/>
                  <a:pt x="4892569" y="249921"/>
                </a:cubicBezTo>
                <a:lnTo>
                  <a:pt x="4896611" y="240436"/>
                </a:lnTo>
                <a:lnTo>
                  <a:pt x="4917286" y="243647"/>
                </a:lnTo>
                <a:cubicBezTo>
                  <a:pt x="4944584" y="247520"/>
                  <a:pt x="5004445" y="259177"/>
                  <a:pt x="5060397" y="263676"/>
                </a:cubicBezTo>
                <a:cubicBezTo>
                  <a:pt x="5093356" y="238577"/>
                  <a:pt x="5149615" y="249939"/>
                  <a:pt x="5244719" y="245243"/>
                </a:cubicBezTo>
                <a:cubicBezTo>
                  <a:pt x="5280563" y="216460"/>
                  <a:pt x="5287005" y="287909"/>
                  <a:pt x="5358056" y="247236"/>
                </a:cubicBezTo>
                <a:cubicBezTo>
                  <a:pt x="5361752" y="250245"/>
                  <a:pt x="5403312" y="238203"/>
                  <a:pt x="5426496" y="235130"/>
                </a:cubicBezTo>
                <a:cubicBezTo>
                  <a:pt x="5449679" y="232057"/>
                  <a:pt x="5473549" y="245599"/>
                  <a:pt x="5497161" y="228796"/>
                </a:cubicBezTo>
                <a:cubicBezTo>
                  <a:pt x="5639351" y="214989"/>
                  <a:pt x="5707050" y="169433"/>
                  <a:pt x="5923732" y="187376"/>
                </a:cubicBezTo>
                <a:cubicBezTo>
                  <a:pt x="5980821" y="181528"/>
                  <a:pt x="6140195" y="184371"/>
                  <a:pt x="6194152" y="151760"/>
                </a:cubicBezTo>
                <a:cubicBezTo>
                  <a:pt x="6187280" y="177771"/>
                  <a:pt x="6304222" y="153398"/>
                  <a:pt x="6281379" y="181614"/>
                </a:cubicBezTo>
                <a:cubicBezTo>
                  <a:pt x="6321899" y="201807"/>
                  <a:pt x="6335111" y="162578"/>
                  <a:pt x="6374947" y="179787"/>
                </a:cubicBezTo>
                <a:cubicBezTo>
                  <a:pt x="6417404" y="181324"/>
                  <a:pt x="6402484" y="169682"/>
                  <a:pt x="6448518" y="164366"/>
                </a:cubicBezTo>
                <a:cubicBezTo>
                  <a:pt x="6504958" y="162476"/>
                  <a:pt x="6493438" y="111191"/>
                  <a:pt x="6544700" y="167149"/>
                </a:cubicBezTo>
                <a:cubicBezTo>
                  <a:pt x="6601507" y="148685"/>
                  <a:pt x="6566269" y="164374"/>
                  <a:pt x="6648353" y="172238"/>
                </a:cubicBezTo>
                <a:cubicBezTo>
                  <a:pt x="6680008" y="155211"/>
                  <a:pt x="6707960" y="160661"/>
                  <a:pt x="6736227" y="173204"/>
                </a:cubicBezTo>
                <a:cubicBezTo>
                  <a:pt x="6813963" y="164272"/>
                  <a:pt x="6888143" y="181284"/>
                  <a:pt x="6977218" y="184277"/>
                </a:cubicBezTo>
                <a:cubicBezTo>
                  <a:pt x="7040424" y="188306"/>
                  <a:pt x="7000291" y="215076"/>
                  <a:pt x="7065221" y="227519"/>
                </a:cubicBezTo>
                <a:cubicBezTo>
                  <a:pt x="7130151" y="239962"/>
                  <a:pt x="7277790" y="252523"/>
                  <a:pt x="7366801" y="258938"/>
                </a:cubicBezTo>
                <a:cubicBezTo>
                  <a:pt x="7377311" y="252420"/>
                  <a:pt x="7435314" y="238566"/>
                  <a:pt x="7433745" y="246959"/>
                </a:cubicBezTo>
                <a:cubicBezTo>
                  <a:pt x="7446076" y="243878"/>
                  <a:pt x="7639946" y="245807"/>
                  <a:pt x="7644411" y="258974"/>
                </a:cubicBezTo>
                <a:cubicBezTo>
                  <a:pt x="7708015" y="258000"/>
                  <a:pt x="7770249" y="247712"/>
                  <a:pt x="7825110" y="229097"/>
                </a:cubicBezTo>
                <a:cubicBezTo>
                  <a:pt x="7908941" y="220202"/>
                  <a:pt x="8092134" y="211504"/>
                  <a:pt x="8163955" y="205605"/>
                </a:cubicBezTo>
                <a:cubicBezTo>
                  <a:pt x="8183007" y="196598"/>
                  <a:pt x="8225048" y="207087"/>
                  <a:pt x="8256033" y="193701"/>
                </a:cubicBezTo>
                <a:cubicBezTo>
                  <a:pt x="8334440" y="185293"/>
                  <a:pt x="8474968" y="164062"/>
                  <a:pt x="8551625" y="161505"/>
                </a:cubicBezTo>
                <a:cubicBezTo>
                  <a:pt x="8649083" y="153078"/>
                  <a:pt x="8607056" y="154741"/>
                  <a:pt x="8683515" y="143137"/>
                </a:cubicBezTo>
                <a:cubicBezTo>
                  <a:pt x="8746256" y="121084"/>
                  <a:pt x="8897706" y="99547"/>
                  <a:pt x="9002103" y="85529"/>
                </a:cubicBezTo>
                <a:cubicBezTo>
                  <a:pt x="9018826" y="50490"/>
                  <a:pt x="9112524" y="108345"/>
                  <a:pt x="9110856" y="70985"/>
                </a:cubicBezTo>
                <a:cubicBezTo>
                  <a:pt x="9148189" y="94238"/>
                  <a:pt x="9209809" y="53273"/>
                  <a:pt x="9268817" y="53070"/>
                </a:cubicBezTo>
                <a:cubicBezTo>
                  <a:pt x="9279135" y="35985"/>
                  <a:pt x="9292736" y="36508"/>
                  <a:pt x="9316667" y="45035"/>
                </a:cubicBezTo>
                <a:cubicBezTo>
                  <a:pt x="9352186" y="45850"/>
                  <a:pt x="9390008" y="39787"/>
                  <a:pt x="9428209" y="29911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xmlns="" id="{EA3131DE-3133-4459-8AC2-1508BF99E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3127" y="-2"/>
            <a:ext cx="1948873" cy="231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820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5D13CC36-B950-4F02-9BAF-9A7EB26739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0CF34DA1-23C5-469D-82C8-D05729EB0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24" y="90000"/>
            <a:ext cx="9337963" cy="1322887"/>
          </a:xfrm>
        </p:spPr>
        <p:txBody>
          <a:bodyPr>
            <a:normAutofit/>
          </a:bodyPr>
          <a:lstStyle/>
          <a:p>
            <a:r>
              <a:rPr lang="nl-NL"/>
              <a:t>En met de </a:t>
            </a:r>
            <a:r>
              <a:rPr lang="nl-NL" b="1"/>
              <a:t>hoogste urgentie </a:t>
            </a:r>
            <a:r>
              <a:rPr lang="nl-NL"/>
              <a:t>vragen wij</a:t>
            </a:r>
            <a:endParaRPr lang="nl-NL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C1657055-16FE-41A2-B207-7880F6DCAB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589924" y="2"/>
            <a:ext cx="7602076" cy="470844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D313315B-A0B2-4967-BF0E-A656A7382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424" y="1116962"/>
            <a:ext cx="7728224" cy="32308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Met een beroep op </a:t>
            </a:r>
          </a:p>
          <a:p>
            <a:pPr marL="0" indent="0">
              <a:buNone/>
            </a:pPr>
            <a:r>
              <a:rPr lang="nl-NL" b="1" dirty="0"/>
              <a:t>uw medemenselijkheid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en </a:t>
            </a:r>
            <a:br>
              <a:rPr lang="nl-NL" dirty="0"/>
            </a:br>
            <a:r>
              <a:rPr lang="nl-NL" b="1" dirty="0"/>
              <a:t>onze mensenrechten</a:t>
            </a:r>
            <a:r>
              <a:rPr lang="nl-NL" sz="2400" dirty="0"/>
              <a:t/>
            </a:r>
            <a:br>
              <a:rPr lang="nl-NL" sz="2400" dirty="0"/>
            </a:br>
            <a:r>
              <a:rPr lang="nl-NL" sz="2400" dirty="0"/>
              <a:t/>
            </a:r>
            <a:br>
              <a:rPr lang="nl-NL" sz="2400" dirty="0"/>
            </a:br>
            <a:r>
              <a:rPr lang="nl-NL" sz="2400" dirty="0"/>
              <a:t>vragen wij u zich in te spannen voor</a:t>
            </a:r>
          </a:p>
          <a:p>
            <a:pPr marL="0" indent="0">
              <a:buNone/>
            </a:pPr>
            <a:r>
              <a:rPr lang="nl-NL" b="1" dirty="0"/>
              <a:t>ONMIDDELLIJKE SLUITING VAN KOOKSFABRIEK 2</a:t>
            </a:r>
          </a:p>
          <a:p>
            <a:pPr marL="0" indent="0">
              <a:buNone/>
            </a:pPr>
            <a:endParaRPr lang="nl-NL" sz="2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F3BD3BB9-3CB5-4253-A27D-6B7904723D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779827"/>
            <a:ext cx="10680562" cy="1078174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xmlns="" id="{7BBF5CDE-5A36-4578-B84F-675452F2E0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765" y="1412887"/>
            <a:ext cx="3090099" cy="544511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xmlns="" id="{97B7DE14-2FC4-47AF-B29E-18F6A90960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140" y="4886745"/>
            <a:ext cx="2307190" cy="3110433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xmlns="" id="{AA2ECD8B-D475-4FB7-ACAB-28B4E03A1B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7980" y="4886821"/>
            <a:ext cx="2200143" cy="2294237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xmlns="" id="{CA7674CE-73A3-4977-AECC-C86B753E84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6484" y="4077308"/>
            <a:ext cx="2713500" cy="1160490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xmlns="" id="{CB77664F-0BA4-4125-9231-705D1063F2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0480" y="4789083"/>
            <a:ext cx="2200143" cy="2042830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xmlns="" id="{698FD270-5123-4CE9-8817-4D48712435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1379" y="5599594"/>
            <a:ext cx="1827486" cy="1216024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xmlns="" id="{9564E4DA-B2A9-4159-B4F4-4EF653F87F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6864" y="4835166"/>
            <a:ext cx="2718440" cy="2008600"/>
          </a:xfrm>
          <a:prstGeom prst="rect">
            <a:avLst/>
          </a:prstGeom>
        </p:spPr>
      </p:pic>
      <p:sp>
        <p:nvSpPr>
          <p:cNvPr id="38" name="Ovaal 37">
            <a:extLst>
              <a:ext uri="{FF2B5EF4-FFF2-40B4-BE49-F238E27FC236}">
                <a16:creationId xmlns:a16="http://schemas.microsoft.com/office/drawing/2014/main" xmlns="" id="{551F7C4F-11F6-4CE2-83F8-4A66FCC5775B}"/>
              </a:ext>
            </a:extLst>
          </p:cNvPr>
          <p:cNvSpPr/>
          <p:nvPr/>
        </p:nvSpPr>
        <p:spPr>
          <a:xfrm>
            <a:off x="0" y="4051921"/>
            <a:ext cx="2869295" cy="132288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xmlns="" id="{784EFE90-20AE-49E1-921C-27CCE8108B7C}"/>
              </a:ext>
            </a:extLst>
          </p:cNvPr>
          <p:cNvSpPr txBox="1"/>
          <p:nvPr/>
        </p:nvSpPr>
        <p:spPr>
          <a:xfrm>
            <a:off x="122281" y="4233202"/>
            <a:ext cx="2562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>
                <a:solidFill>
                  <a:srgbClr val="FF0000"/>
                </a:solidFill>
                <a:latin typeface="Aldhabi" panose="020B0604020202020204" pitchFamily="2" charset="-78"/>
                <a:cs typeface="Aldhabi" panose="020B0604020202020204" pitchFamily="2" charset="-78"/>
              </a:rPr>
              <a:t>De door Tata breed </a:t>
            </a:r>
            <a:r>
              <a:rPr lang="en-US" i="1" dirty="0" err="1">
                <a:solidFill>
                  <a:srgbClr val="FF0000"/>
                </a:solidFill>
                <a:latin typeface="Aldhabi" panose="020B0604020202020204" pitchFamily="2" charset="-78"/>
                <a:cs typeface="Aldhabi" panose="020B0604020202020204" pitchFamily="2" charset="-78"/>
              </a:rPr>
              <a:t>aangekondigde</a:t>
            </a:r>
            <a:r>
              <a:rPr lang="en-US" i="1" dirty="0">
                <a:solidFill>
                  <a:srgbClr val="FF0000"/>
                </a:solidFill>
                <a:latin typeface="Aldhabi" panose="020B0604020202020204" pitchFamily="2" charset="-78"/>
                <a:cs typeface="Aldhabi" panose="020B0604020202020204" pitchFamily="2" charset="-78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Aldhabi" panose="020B0604020202020204" pitchFamily="2" charset="-78"/>
                <a:cs typeface="Aldhabi" panose="020B0604020202020204" pitchFamily="2" charset="-78"/>
              </a:rPr>
              <a:t>renovatie</a:t>
            </a:r>
            <a:r>
              <a:rPr lang="en-US" i="1" dirty="0">
                <a:solidFill>
                  <a:srgbClr val="FF0000"/>
                </a:solidFill>
                <a:latin typeface="Aldhabi" panose="020B0604020202020204" pitchFamily="2" charset="-78"/>
                <a:cs typeface="Aldhabi" panose="020B0604020202020204" pitchFamily="2" charset="-78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Aldhabi" panose="020B0604020202020204" pitchFamily="2" charset="-78"/>
                <a:cs typeface="Aldhabi" panose="020B0604020202020204" pitchFamily="2" charset="-78"/>
              </a:rPr>
              <a:t>heeft</a:t>
            </a:r>
            <a:r>
              <a:rPr lang="en-US" i="1" dirty="0">
                <a:solidFill>
                  <a:srgbClr val="FF0000"/>
                </a:solidFill>
                <a:latin typeface="Aldhabi" panose="020B0604020202020204" pitchFamily="2" charset="-78"/>
                <a:cs typeface="Aldhabi" panose="020B0604020202020204" pitchFamily="2" charset="-78"/>
              </a:rPr>
              <a:t> nooit </a:t>
            </a:r>
            <a:r>
              <a:rPr lang="en-US" i="1" dirty="0" err="1">
                <a:solidFill>
                  <a:srgbClr val="FF0000"/>
                </a:solidFill>
                <a:latin typeface="Aldhabi" panose="020B0604020202020204" pitchFamily="2" charset="-78"/>
                <a:cs typeface="Aldhabi" panose="020B0604020202020204" pitchFamily="2" charset="-78"/>
              </a:rPr>
              <a:t>plaatsgevonden</a:t>
            </a:r>
            <a:r>
              <a:rPr lang="en-US" i="1" dirty="0">
                <a:solidFill>
                  <a:srgbClr val="FF0000"/>
                </a:solidFill>
                <a:latin typeface="Aldhabi" panose="020B0604020202020204" pitchFamily="2" charset="-78"/>
                <a:cs typeface="Aldhabi" panose="020B0604020202020204" pitchFamily="2" charset="-78"/>
              </a:rPr>
              <a:t>! </a:t>
            </a:r>
            <a:endParaRPr lang="nl-NL" i="1" dirty="0">
              <a:solidFill>
                <a:srgbClr val="FF0000"/>
              </a:solidFill>
              <a:latin typeface="Aldhabi" panose="020B0604020202020204" pitchFamily="2" charset="-78"/>
              <a:cs typeface="Aldhabi" panose="020B0604020202020204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44501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4D63D1B9-2C2C-3148-9C74-3B02A0A4F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/>
              <a:t>DISCUSSIE </a:t>
            </a:r>
            <a:endParaRPr lang="nl-NL" b="1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A3C01C0D-F11C-FA43-B0DF-FAF045510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Wie is er </a:t>
            </a:r>
            <a:r>
              <a:rPr lang="nl-NL" b="1" dirty="0"/>
              <a:t>verantwoordelijk</a:t>
            </a:r>
            <a:r>
              <a:rPr lang="nl-NL" dirty="0"/>
              <a:t> voor gezondheid/veiligheid? </a:t>
            </a:r>
          </a:p>
          <a:p>
            <a:r>
              <a:rPr lang="nl-NL" dirty="0"/>
              <a:t>Hoe denkt de gemeente (vanuit het oogpunt </a:t>
            </a:r>
            <a:r>
              <a:rPr lang="nl-NL" b="1" dirty="0"/>
              <a:t>gezondheid/veiligheid</a:t>
            </a:r>
            <a:r>
              <a:rPr lang="nl-NL" dirty="0"/>
              <a:t>) over: </a:t>
            </a:r>
          </a:p>
          <a:p>
            <a:pPr lvl="1"/>
            <a:r>
              <a:rPr lang="nl-NL" dirty="0"/>
              <a:t>De huidige situatie bij Tata?</a:t>
            </a:r>
          </a:p>
          <a:p>
            <a:pPr lvl="1"/>
            <a:r>
              <a:rPr lang="nl-NL" dirty="0"/>
              <a:t>De </a:t>
            </a:r>
            <a:r>
              <a:rPr lang="nl-NL" dirty="0" err="1"/>
              <a:t>Roadmap</a:t>
            </a:r>
            <a:r>
              <a:rPr lang="nl-NL" dirty="0"/>
              <a:t> plus?</a:t>
            </a:r>
          </a:p>
          <a:p>
            <a:pPr lvl="1"/>
            <a:r>
              <a:rPr lang="nl-NL" dirty="0"/>
              <a:t>Concrete toekomstontwikkelingen zoals bijv. een waterstoffabriek, een elektrische vlamboogoven?</a:t>
            </a:r>
          </a:p>
          <a:p>
            <a:r>
              <a:rPr lang="nl-NL" dirty="0"/>
              <a:t>Denkt u dat GROEN en DUURZAAM staal een positief effect heeft op de gezondheid van de inwoners van onze gemeente?</a:t>
            </a:r>
          </a:p>
          <a:p>
            <a:pPr lvl="1"/>
            <a:r>
              <a:rPr lang="nl-NL" dirty="0"/>
              <a:t>Wat is groen en duurzaam ?</a:t>
            </a:r>
          </a:p>
          <a:p>
            <a:pPr lvl="1"/>
            <a:r>
              <a:rPr lang="nl-NL" dirty="0"/>
              <a:t>Hoe denkt u gezondheid/veiligheid te borgen?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marL="457200" lvl="1" indent="0">
              <a:buNone/>
            </a:pPr>
            <a:endParaRPr lang="nl-NL" dirty="0"/>
          </a:p>
          <a:p>
            <a:endParaRPr lang="nl-NL" dirty="0"/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7339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9A36457-A5F4-4103-A443-02581C0918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xmlns="" id="{FC605FB9-8041-4E03-812C-FFDF537033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DC5FB7E8-B636-40FA-BE8D-48145C0F5C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D5DFE4F5-184C-428D-BF9E-66F72C6AC6A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5366" y="2473053"/>
            <a:ext cx="5920634" cy="3497843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/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Wonen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 de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omgeving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van Tata Steel IJmuiden is </a:t>
            </a:r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ongezond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/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Het milieu in de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wijde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omgeving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van Tata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wordt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zwaar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belast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/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overheid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loopt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achter de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feiten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negeert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feiten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verzand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onderzoek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wenst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heimelijk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Tata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als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economisch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kroonjuweel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faciliteren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alles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wat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nodig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is om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produceren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groeien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</a:p>
          <a:p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42DCE2C-2863-46FA-9BE7-24365A24D9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xmlns="" id="{F093356F-F244-43E0-9B11-82563E42B3F8}"/>
              </a:ext>
            </a:extLst>
          </p:cNvPr>
          <p:cNvSpPr txBox="1"/>
          <p:nvPr/>
        </p:nvSpPr>
        <p:spPr>
          <a:xfrm>
            <a:off x="895926" y="603251"/>
            <a:ext cx="6890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Gezondheid</a:t>
            </a:r>
            <a:r>
              <a:rPr lang="en-US" sz="2400" b="1" dirty="0"/>
              <a:t> </a:t>
            </a:r>
            <a:r>
              <a:rPr lang="en-US" sz="2400" b="1" dirty="0" err="1"/>
              <a:t>en</a:t>
            </a:r>
            <a:r>
              <a:rPr lang="en-US" sz="2400" b="1" dirty="0"/>
              <a:t> milieu MOET </a:t>
            </a:r>
            <a:r>
              <a:rPr lang="en-US" sz="2400" b="1" dirty="0" err="1"/>
              <a:t>beter</a:t>
            </a:r>
            <a:r>
              <a:rPr lang="en-US" sz="2400" b="1" dirty="0"/>
              <a:t> in </a:t>
            </a:r>
            <a:r>
              <a:rPr lang="en-US" sz="2400" b="1" dirty="0" err="1"/>
              <a:t>IJmond</a:t>
            </a:r>
            <a:r>
              <a:rPr lang="en-US" sz="2400" b="1" dirty="0"/>
              <a:t> </a:t>
            </a:r>
            <a:endParaRPr lang="nl-NL" sz="2400" b="1" dirty="0"/>
          </a:p>
        </p:txBody>
      </p:sp>
    </p:spTree>
    <p:extLst>
      <p:ext uri="{BB962C8B-B14F-4D97-AF65-F5344CB8AC3E}">
        <p14:creationId xmlns:p14="http://schemas.microsoft.com/office/powerpoint/2010/main" val="1316344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C9A36457-A5F4-4103-A443-02581C0918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A5CF486-D9E5-4A66-898A-F3D62B81B1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147" y="-5"/>
            <a:ext cx="12193149" cy="2200064"/>
          </a:xfrm>
          <a:custGeom>
            <a:avLst/>
            <a:gdLst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57107 w 12192001"/>
              <a:gd name="connsiteY22" fmla="*/ 792050 h 2344739"/>
              <a:gd name="connsiteX23" fmla="*/ 11810326 w 12192001"/>
              <a:gd name="connsiteY23" fmla="*/ 799074 h 2344739"/>
              <a:gd name="connsiteX24" fmla="*/ 11550277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57107 w 12192001"/>
              <a:gd name="connsiteY22" fmla="*/ 792050 h 2344739"/>
              <a:gd name="connsiteX23" fmla="*/ 11810326 w 12192001"/>
              <a:gd name="connsiteY23" fmla="*/ 799074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236" fmla="*/ 0 w 12192001"/>
              <a:gd name="connsiteY23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57107 w 12192001"/>
              <a:gd name="connsiteY22" fmla="*/ 792050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236" fmla="*/ 0 w 12192001"/>
              <a:gd name="connsiteY23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236" fmla="*/ 0 w 12192001"/>
              <a:gd name="connsiteY23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415912 w 12192001"/>
              <a:gd name="connsiteY26" fmla="*/ 1173869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415912 w 12192001"/>
              <a:gd name="connsiteY26" fmla="*/ 1173869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415912 w 12192001"/>
              <a:gd name="connsiteY26" fmla="*/ 1173869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522499 w 12192001"/>
              <a:gd name="connsiteY26" fmla="*/ 1207528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1207528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1207528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1207528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999965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37318 w 12192001"/>
              <a:gd name="connsiteY70" fmla="*/ 1920435 h 2344739"/>
              <a:gd name="connsiteX71" fmla="*/ 9113812 w 12192001"/>
              <a:gd name="connsiteY71" fmla="*/ 1919069 h 2344739"/>
              <a:gd name="connsiteX72" fmla="*/ 9053453 w 12192001"/>
              <a:gd name="connsiteY72" fmla="*/ 1910755 h 2344739"/>
              <a:gd name="connsiteX73" fmla="*/ 9005486 w 12192001"/>
              <a:gd name="connsiteY73" fmla="*/ 1914040 h 2344739"/>
              <a:gd name="connsiteX74" fmla="*/ 9005201 w 12192001"/>
              <a:gd name="connsiteY74" fmla="*/ 1913800 h 2344739"/>
              <a:gd name="connsiteX75" fmla="*/ 8996232 w 12192001"/>
              <a:gd name="connsiteY75" fmla="*/ 1915011 h 2344739"/>
              <a:gd name="connsiteX76" fmla="*/ 8990394 w 12192001"/>
              <a:gd name="connsiteY76" fmla="*/ 1917072 h 2344739"/>
              <a:gd name="connsiteX77" fmla="*/ 8974337 w 12192001"/>
              <a:gd name="connsiteY77" fmla="*/ 1920298 h 2344739"/>
              <a:gd name="connsiteX78" fmla="*/ 8968011 w 12192001"/>
              <a:gd name="connsiteY78" fmla="*/ 1919598 h 2344739"/>
              <a:gd name="connsiteX79" fmla="*/ 8963048 w 12192001"/>
              <a:gd name="connsiteY79" fmla="*/ 1917373 h 2344739"/>
              <a:gd name="connsiteX80" fmla="*/ 8928988 w 12192001"/>
              <a:gd name="connsiteY80" fmla="*/ 1914185 h 2344739"/>
              <a:gd name="connsiteX81" fmla="*/ 8752444 w 12192001"/>
              <a:gd name="connsiteY81" fmla="*/ 1933417 h 2344739"/>
              <a:gd name="connsiteX82" fmla="*/ 8707847 w 12192001"/>
              <a:gd name="connsiteY82" fmla="*/ 1935518 h 2344739"/>
              <a:gd name="connsiteX83" fmla="*/ 8596071 w 12192001"/>
              <a:gd name="connsiteY83" fmla="*/ 1944090 h 2344739"/>
              <a:gd name="connsiteX84" fmla="*/ 8525230 w 12192001"/>
              <a:gd name="connsiteY84" fmla="*/ 1929248 h 2344739"/>
              <a:gd name="connsiteX85" fmla="*/ 8510983 w 12192001"/>
              <a:gd name="connsiteY85" fmla="*/ 1935163 h 2344739"/>
              <a:gd name="connsiteX86" fmla="*/ 8506167 w 12192001"/>
              <a:gd name="connsiteY86" fmla="*/ 1938164 h 2344739"/>
              <a:gd name="connsiteX87" fmla="*/ 8497968 w 12192001"/>
              <a:gd name="connsiteY87" fmla="*/ 1940902 h 2344739"/>
              <a:gd name="connsiteX88" fmla="*/ 8497594 w 12192001"/>
              <a:gd name="connsiteY88" fmla="*/ 1940723 h 2344739"/>
              <a:gd name="connsiteX89" fmla="*/ 8490249 w 12192001"/>
              <a:gd name="connsiteY89" fmla="*/ 1943773 h 2344739"/>
              <a:gd name="connsiteX90" fmla="*/ 8367182 w 12192001"/>
              <a:gd name="connsiteY90" fmla="*/ 1957815 h 2344739"/>
              <a:gd name="connsiteX91" fmla="*/ 8353799 w 12192001"/>
              <a:gd name="connsiteY91" fmla="*/ 1958009 h 2344739"/>
              <a:gd name="connsiteX92" fmla="*/ 8352373 w 12192001"/>
              <a:gd name="connsiteY92" fmla="*/ 1957169 h 2344739"/>
              <a:gd name="connsiteX93" fmla="*/ 8320104 w 12192001"/>
              <a:gd name="connsiteY93" fmla="*/ 1974587 h 2344739"/>
              <a:gd name="connsiteX94" fmla="*/ 8314433 w 12192001"/>
              <a:gd name="connsiteY94" fmla="*/ 1974913 h 2344739"/>
              <a:gd name="connsiteX95" fmla="*/ 8295174 w 12192001"/>
              <a:gd name="connsiteY95" fmla="*/ 1988808 h 2344739"/>
              <a:gd name="connsiteX96" fmla="*/ 8284276 w 12192001"/>
              <a:gd name="connsiteY96" fmla="*/ 1994631 h 2344739"/>
              <a:gd name="connsiteX97" fmla="*/ 8283150 w 12192001"/>
              <a:gd name="connsiteY97" fmla="*/ 1999074 h 2344739"/>
              <a:gd name="connsiteX98" fmla="*/ 8266076 w 12192001"/>
              <a:gd name="connsiteY98" fmla="*/ 2006249 h 2344739"/>
              <a:gd name="connsiteX99" fmla="*/ 8263377 w 12192001"/>
              <a:gd name="connsiteY99" fmla="*/ 2006019 h 2344739"/>
              <a:gd name="connsiteX100" fmla="*/ 8252033 w 12192001"/>
              <a:gd name="connsiteY100" fmla="*/ 2015862 h 2344739"/>
              <a:gd name="connsiteX101" fmla="*/ 8245834 w 12192001"/>
              <a:gd name="connsiteY101" fmla="*/ 2028854 h 2344739"/>
              <a:gd name="connsiteX102" fmla="*/ 8090272 w 12192001"/>
              <a:gd name="connsiteY102" fmla="*/ 2075015 h 2344739"/>
              <a:gd name="connsiteX103" fmla="*/ 7905407 w 12192001"/>
              <a:gd name="connsiteY103" fmla="*/ 2116988 h 2344739"/>
              <a:gd name="connsiteX104" fmla="*/ 7718745 w 12192001"/>
              <a:gd name="connsiteY104" fmla="*/ 2142703 h 2344739"/>
              <a:gd name="connsiteX105" fmla="*/ 7614347 w 12192001"/>
              <a:gd name="connsiteY105" fmla="*/ 2139232 h 2344739"/>
              <a:gd name="connsiteX106" fmla="*/ 7527543 w 12192001"/>
              <a:gd name="connsiteY106" fmla="*/ 2145060 h 2344739"/>
              <a:gd name="connsiteX107" fmla="*/ 7519571 w 12192001"/>
              <a:gd name="connsiteY107" fmla="*/ 2147613 h 2344739"/>
              <a:gd name="connsiteX108" fmla="*/ 7507411 w 12192001"/>
              <a:gd name="connsiteY108" fmla="*/ 2148948 h 2344739"/>
              <a:gd name="connsiteX109" fmla="*/ 7507040 w 12192001"/>
              <a:gd name="connsiteY109" fmla="*/ 2148621 h 2344739"/>
              <a:gd name="connsiteX110" fmla="*/ 7495795 w 12192001"/>
              <a:gd name="connsiteY110" fmla="*/ 2150573 h 2344739"/>
              <a:gd name="connsiteX111" fmla="*/ 7405391 w 12192001"/>
              <a:gd name="connsiteY111" fmla="*/ 2142468 h 2344739"/>
              <a:gd name="connsiteX112" fmla="*/ 7312180 w 12192001"/>
              <a:gd name="connsiteY112" fmla="*/ 2132873 h 2344739"/>
              <a:gd name="connsiteX113" fmla="*/ 7310853 w 12192001"/>
              <a:gd name="connsiteY113" fmla="*/ 2131431 h 2344739"/>
              <a:gd name="connsiteX114" fmla="*/ 7218559 w 12192001"/>
              <a:gd name="connsiteY114" fmla="*/ 2156680 h 2344739"/>
              <a:gd name="connsiteX115" fmla="*/ 7201101 w 12192001"/>
              <a:gd name="connsiteY115" fmla="*/ 2161230 h 2344739"/>
              <a:gd name="connsiteX116" fmla="*/ 7197004 w 12192001"/>
              <a:gd name="connsiteY116" fmla="*/ 2166588 h 2344739"/>
              <a:gd name="connsiteX117" fmla="*/ 7170808 w 12192001"/>
              <a:gd name="connsiteY117" fmla="*/ 2171236 h 2344739"/>
              <a:gd name="connsiteX118" fmla="*/ 7096988 w 12192001"/>
              <a:gd name="connsiteY118" fmla="*/ 2183464 h 2344739"/>
              <a:gd name="connsiteX119" fmla="*/ 7018496 w 12192001"/>
              <a:gd name="connsiteY119" fmla="*/ 2183090 h 2344739"/>
              <a:gd name="connsiteX120" fmla="*/ 6904146 w 12192001"/>
              <a:gd name="connsiteY120" fmla="*/ 2212596 h 2344739"/>
              <a:gd name="connsiteX121" fmla="*/ 6708222 w 12192001"/>
              <a:gd name="connsiteY121" fmla="*/ 2240551 h 2344739"/>
              <a:gd name="connsiteX122" fmla="*/ 6549454 w 12192001"/>
              <a:gd name="connsiteY122" fmla="*/ 2269327 h 2344739"/>
              <a:gd name="connsiteX123" fmla="*/ 6317560 w 12192001"/>
              <a:gd name="connsiteY123" fmla="*/ 2316127 h 2344739"/>
              <a:gd name="connsiteX124" fmla="*/ 6168674 w 12192001"/>
              <a:gd name="connsiteY124" fmla="*/ 2318214 h 2344739"/>
              <a:gd name="connsiteX125" fmla="*/ 6073848 w 12192001"/>
              <a:gd name="connsiteY125" fmla="*/ 2338676 h 2344739"/>
              <a:gd name="connsiteX126" fmla="*/ 6068529 w 12192001"/>
              <a:gd name="connsiteY126" fmla="*/ 2337139 h 2344739"/>
              <a:gd name="connsiteX127" fmla="*/ 6048638 w 12192001"/>
              <a:gd name="connsiteY127" fmla="*/ 2337822 h 2344739"/>
              <a:gd name="connsiteX128" fmla="*/ 6041285 w 12192001"/>
              <a:gd name="connsiteY128" fmla="*/ 2329473 h 2344739"/>
              <a:gd name="connsiteX129" fmla="*/ 6010090 w 12192001"/>
              <a:gd name="connsiteY129" fmla="*/ 2324380 h 2344739"/>
              <a:gd name="connsiteX130" fmla="*/ 5957375 w 12192001"/>
              <a:gd name="connsiteY130" fmla="*/ 2328024 h 2344739"/>
              <a:gd name="connsiteX131" fmla="*/ 5758919 w 12192001"/>
              <a:gd name="connsiteY131" fmla="*/ 2343716 h 2344739"/>
              <a:gd name="connsiteX132" fmla="*/ 5626960 w 12192001"/>
              <a:gd name="connsiteY132" fmla="*/ 2344739 h 2344739"/>
              <a:gd name="connsiteX133" fmla="*/ 5470906 w 12192001"/>
              <a:gd name="connsiteY133" fmla="*/ 2330719 h 2344739"/>
              <a:gd name="connsiteX134" fmla="*/ 5432761 w 12192001"/>
              <a:gd name="connsiteY134" fmla="*/ 2319466 h 2344739"/>
              <a:gd name="connsiteX135" fmla="*/ 5381669 w 12192001"/>
              <a:gd name="connsiteY135" fmla="*/ 2301764 h 2344739"/>
              <a:gd name="connsiteX136" fmla="*/ 5261764 w 12192001"/>
              <a:gd name="connsiteY136" fmla="*/ 2281347 h 2344739"/>
              <a:gd name="connsiteX137" fmla="*/ 5222961 w 12192001"/>
              <a:gd name="connsiteY137" fmla="*/ 2270223 h 2344739"/>
              <a:gd name="connsiteX138" fmla="*/ 5174660 w 12192001"/>
              <a:gd name="connsiteY138" fmla="*/ 2267233 h 2344739"/>
              <a:gd name="connsiteX139" fmla="*/ 5156554 w 12192001"/>
              <a:gd name="connsiteY139" fmla="*/ 2260010 h 2344739"/>
              <a:gd name="connsiteX140" fmla="*/ 5142599 w 12192001"/>
              <a:gd name="connsiteY140" fmla="*/ 2256610 h 2344739"/>
              <a:gd name="connsiteX141" fmla="*/ 5139596 w 12192001"/>
              <a:gd name="connsiteY141" fmla="*/ 2254509 h 2344739"/>
              <a:gd name="connsiteX142" fmla="*/ 5121659 w 12192001"/>
              <a:gd name="connsiteY142" fmla="*/ 2243656 h 2344739"/>
              <a:gd name="connsiteX143" fmla="*/ 5065790 w 12192001"/>
              <a:gd name="connsiteY143" fmla="*/ 2250227 h 2344739"/>
              <a:gd name="connsiteX144" fmla="*/ 5011514 w 12192001"/>
              <a:gd name="connsiteY144" fmla="*/ 2233846 h 2344739"/>
              <a:gd name="connsiteX145" fmla="*/ 4840441 w 12192001"/>
              <a:gd name="connsiteY145" fmla="*/ 2209829 h 2344739"/>
              <a:gd name="connsiteX146" fmla="*/ 4762447 w 12192001"/>
              <a:gd name="connsiteY146" fmla="*/ 2182061 h 2344739"/>
              <a:gd name="connsiteX147" fmla="*/ 4723186 w 12192001"/>
              <a:gd name="connsiteY147" fmla="*/ 2173047 h 2344739"/>
              <a:gd name="connsiteX148" fmla="*/ 4721176 w 12192001"/>
              <a:gd name="connsiteY148" fmla="*/ 2172298 h 2344739"/>
              <a:gd name="connsiteX149" fmla="*/ 4722111 w 12192001"/>
              <a:gd name="connsiteY149" fmla="*/ 2172087 h 2344739"/>
              <a:gd name="connsiteX150" fmla="*/ 4717202 w 12192001"/>
              <a:gd name="connsiteY150" fmla="*/ 2170817 h 2344739"/>
              <a:gd name="connsiteX151" fmla="*/ 4721176 w 12192001"/>
              <a:gd name="connsiteY151" fmla="*/ 2172298 h 2344739"/>
              <a:gd name="connsiteX152" fmla="*/ 4715526 w 12192001"/>
              <a:gd name="connsiteY152" fmla="*/ 2173573 h 2344739"/>
              <a:gd name="connsiteX153" fmla="*/ 4515814 w 12192001"/>
              <a:gd name="connsiteY153" fmla="*/ 2163671 h 2344739"/>
              <a:gd name="connsiteX154" fmla="*/ 4428543 w 12192001"/>
              <a:gd name="connsiteY154" fmla="*/ 2153020 h 2344739"/>
              <a:gd name="connsiteX155" fmla="*/ 4362875 w 12192001"/>
              <a:gd name="connsiteY155" fmla="*/ 2151674 h 2344739"/>
              <a:gd name="connsiteX156" fmla="*/ 4316966 w 12192001"/>
              <a:gd name="connsiteY156" fmla="*/ 2158289 h 2344739"/>
              <a:gd name="connsiteX157" fmla="*/ 4315110 w 12192001"/>
              <a:gd name="connsiteY157" fmla="*/ 2156948 h 2344739"/>
              <a:gd name="connsiteX158" fmla="*/ 4295144 w 12192001"/>
              <a:gd name="connsiteY158" fmla="*/ 2155069 h 2344739"/>
              <a:gd name="connsiteX159" fmla="*/ 4290064 w 12192001"/>
              <a:gd name="connsiteY159" fmla="*/ 2157986 h 2344739"/>
              <a:gd name="connsiteX160" fmla="*/ 4276142 w 12192001"/>
              <a:gd name="connsiteY160" fmla="*/ 2157740 h 2344739"/>
              <a:gd name="connsiteX161" fmla="*/ 4248117 w 12192001"/>
              <a:gd name="connsiteY161" fmla="*/ 2160064 h 2344739"/>
              <a:gd name="connsiteX162" fmla="*/ 4202051 w 12192001"/>
              <a:gd name="connsiteY162" fmla="*/ 2157269 h 2344739"/>
              <a:gd name="connsiteX163" fmla="*/ 4201745 w 12192001"/>
              <a:gd name="connsiteY163" fmla="*/ 2156010 h 2344739"/>
              <a:gd name="connsiteX164" fmla="*/ 4191248 w 12192001"/>
              <a:gd name="connsiteY164" fmla="*/ 2150376 h 2344739"/>
              <a:gd name="connsiteX165" fmla="*/ 4142745 w 12192001"/>
              <a:gd name="connsiteY165" fmla="*/ 2134511 h 2344739"/>
              <a:gd name="connsiteX166" fmla="*/ 4083097 w 12192001"/>
              <a:gd name="connsiteY166" fmla="*/ 2107978 h 2344739"/>
              <a:gd name="connsiteX167" fmla="*/ 4074546 w 12192001"/>
              <a:gd name="connsiteY167" fmla="*/ 2107143 h 2344739"/>
              <a:gd name="connsiteX168" fmla="*/ 4074427 w 12192001"/>
              <a:gd name="connsiteY168" fmla="*/ 2106844 h 2344739"/>
              <a:gd name="connsiteX169" fmla="*/ 4065510 w 12192001"/>
              <a:gd name="connsiteY169" fmla="*/ 2105400 h 2344739"/>
              <a:gd name="connsiteX170" fmla="*/ 4058954 w 12192001"/>
              <a:gd name="connsiteY170" fmla="*/ 2105618 h 2344739"/>
              <a:gd name="connsiteX171" fmla="*/ 4042364 w 12192001"/>
              <a:gd name="connsiteY171" fmla="*/ 2103997 h 2344739"/>
              <a:gd name="connsiteX172" fmla="*/ 4036997 w 12192001"/>
              <a:gd name="connsiteY172" fmla="*/ 2101563 h 2344739"/>
              <a:gd name="connsiteX173" fmla="*/ 4035363 w 12192001"/>
              <a:gd name="connsiteY173" fmla="*/ 2097896 h 2344739"/>
              <a:gd name="connsiteX174" fmla="*/ 4033778 w 12192001"/>
              <a:gd name="connsiteY174" fmla="*/ 2098131 h 2344739"/>
              <a:gd name="connsiteX175" fmla="*/ 4004538 w 12192001"/>
              <a:gd name="connsiteY175" fmla="*/ 2085563 h 2344739"/>
              <a:gd name="connsiteX176" fmla="*/ 3936846 w 12192001"/>
              <a:gd name="connsiteY176" fmla="*/ 2068106 h 2344739"/>
              <a:gd name="connsiteX177" fmla="*/ 3897275 w 12192001"/>
              <a:gd name="connsiteY177" fmla="*/ 2062451 h 2344739"/>
              <a:gd name="connsiteX178" fmla="*/ 3789760 w 12192001"/>
              <a:gd name="connsiteY178" fmla="*/ 2042213 h 2344739"/>
              <a:gd name="connsiteX179" fmla="*/ 3682513 w 12192001"/>
              <a:gd name="connsiteY179" fmla="*/ 2018290 h 2344739"/>
              <a:gd name="connsiteX180" fmla="*/ 3610035 w 12192001"/>
              <a:gd name="connsiteY180" fmla="*/ 1986019 h 2344739"/>
              <a:gd name="connsiteX181" fmla="*/ 3603855 w 12192001"/>
              <a:gd name="connsiteY181" fmla="*/ 1987381 h 2344739"/>
              <a:gd name="connsiteX182" fmla="*/ 3594736 w 12192001"/>
              <a:gd name="connsiteY182" fmla="*/ 1987545 h 2344739"/>
              <a:gd name="connsiteX183" fmla="*/ 3594501 w 12192001"/>
              <a:gd name="connsiteY183" fmla="*/ 1987276 h 2344739"/>
              <a:gd name="connsiteX184" fmla="*/ 3585978 w 12192001"/>
              <a:gd name="connsiteY184" fmla="*/ 1987966 h 2344739"/>
              <a:gd name="connsiteX185" fmla="*/ 3536135 w 12192001"/>
              <a:gd name="connsiteY185" fmla="*/ 1978267 h 2344739"/>
              <a:gd name="connsiteX186" fmla="*/ 3473223 w 12192001"/>
              <a:gd name="connsiteY186" fmla="*/ 1974606 h 2344739"/>
              <a:gd name="connsiteX187" fmla="*/ 3400728 w 12192001"/>
              <a:gd name="connsiteY187" fmla="*/ 1962558 h 2344739"/>
              <a:gd name="connsiteX188" fmla="*/ 3363888 w 12192001"/>
              <a:gd name="connsiteY188" fmla="*/ 1979510 h 2344739"/>
              <a:gd name="connsiteX189" fmla="*/ 3344026 w 12192001"/>
              <a:gd name="connsiteY189" fmla="*/ 1981192 h 2344739"/>
              <a:gd name="connsiteX190" fmla="*/ 3341698 w 12192001"/>
              <a:gd name="connsiteY190" fmla="*/ 1980217 h 2344739"/>
              <a:gd name="connsiteX191" fmla="*/ 3262356 w 12192001"/>
              <a:gd name="connsiteY191" fmla="*/ 1986094 h 2344739"/>
              <a:gd name="connsiteX192" fmla="*/ 3142556 w 12192001"/>
              <a:gd name="connsiteY192" fmla="*/ 1993869 h 2344739"/>
              <a:gd name="connsiteX193" fmla="*/ 3030291 w 12192001"/>
              <a:gd name="connsiteY193" fmla="*/ 1996512 h 2344739"/>
              <a:gd name="connsiteX194" fmla="*/ 2781569 w 12192001"/>
              <a:gd name="connsiteY194" fmla="*/ 2018333 h 2344739"/>
              <a:gd name="connsiteX195" fmla="*/ 2646527 w 12192001"/>
              <a:gd name="connsiteY195" fmla="*/ 2028869 h 2344739"/>
              <a:gd name="connsiteX196" fmla="*/ 2568028 w 12192001"/>
              <a:gd name="connsiteY196" fmla="*/ 2002628 h 2344739"/>
              <a:gd name="connsiteX197" fmla="*/ 2443255 w 12192001"/>
              <a:gd name="connsiteY197" fmla="*/ 2016529 h 2344739"/>
              <a:gd name="connsiteX198" fmla="*/ 2315112 w 12192001"/>
              <a:gd name="connsiteY198" fmla="*/ 2024996 h 2344739"/>
              <a:gd name="connsiteX199" fmla="*/ 2208578 w 12192001"/>
              <a:gd name="connsiteY199" fmla="*/ 2019763 h 2344739"/>
              <a:gd name="connsiteX200" fmla="*/ 2094665 w 12192001"/>
              <a:gd name="connsiteY200" fmla="*/ 2003052 h 2344739"/>
              <a:gd name="connsiteX201" fmla="*/ 1997356 w 12192001"/>
              <a:gd name="connsiteY201" fmla="*/ 1995032 h 2344739"/>
              <a:gd name="connsiteX202" fmla="*/ 1928172 w 12192001"/>
              <a:gd name="connsiteY202" fmla="*/ 2016977 h 2344739"/>
              <a:gd name="connsiteX203" fmla="*/ 1921650 w 12192001"/>
              <a:gd name="connsiteY203" fmla="*/ 2012146 h 2344739"/>
              <a:gd name="connsiteX204" fmla="*/ 1873080 w 12192001"/>
              <a:gd name="connsiteY204" fmla="*/ 2013741 h 2344739"/>
              <a:gd name="connsiteX205" fmla="*/ 1786655 w 12192001"/>
              <a:gd name="connsiteY205" fmla="*/ 2041363 h 2344739"/>
              <a:gd name="connsiteX206" fmla="*/ 1738204 w 12192001"/>
              <a:gd name="connsiteY206" fmla="*/ 2036312 h 2344739"/>
              <a:gd name="connsiteX207" fmla="*/ 1675071 w 12192001"/>
              <a:gd name="connsiteY207" fmla="*/ 2019963 h 2344739"/>
              <a:gd name="connsiteX208" fmla="*/ 1608669 w 12192001"/>
              <a:gd name="connsiteY208" fmla="*/ 2013066 h 2344739"/>
              <a:gd name="connsiteX209" fmla="*/ 1496110 w 12192001"/>
              <a:gd name="connsiteY209" fmla="*/ 1987476 h 2344739"/>
              <a:gd name="connsiteX210" fmla="*/ 1149979 w 12192001"/>
              <a:gd name="connsiteY210" fmla="*/ 1938041 h 2344739"/>
              <a:gd name="connsiteX211" fmla="*/ 858269 w 12192001"/>
              <a:gd name="connsiteY211" fmla="*/ 1928608 h 2344739"/>
              <a:gd name="connsiteX212" fmla="*/ 837540 w 12192001"/>
              <a:gd name="connsiteY212" fmla="*/ 1929821 h 2344739"/>
              <a:gd name="connsiteX213" fmla="*/ 816809 w 12192001"/>
              <a:gd name="connsiteY213" fmla="*/ 1927857 h 2344739"/>
              <a:gd name="connsiteX214" fmla="*/ 811506 w 12192001"/>
              <a:gd name="connsiteY214" fmla="*/ 1930751 h 2344739"/>
              <a:gd name="connsiteX215" fmla="*/ 797041 w 12192001"/>
              <a:gd name="connsiteY215" fmla="*/ 1930446 h 2344739"/>
              <a:gd name="connsiteX216" fmla="*/ 767901 w 12192001"/>
              <a:gd name="connsiteY216" fmla="*/ 1932653 h 2344739"/>
              <a:gd name="connsiteX217" fmla="*/ 763053 w 12192001"/>
              <a:gd name="connsiteY217" fmla="*/ 1930432 h 2344739"/>
              <a:gd name="connsiteX218" fmla="*/ 720047 w 12192001"/>
              <a:gd name="connsiteY218" fmla="*/ 1929661 h 2344739"/>
              <a:gd name="connsiteX219" fmla="*/ 719742 w 12192001"/>
              <a:gd name="connsiteY219" fmla="*/ 1928399 h 2344739"/>
              <a:gd name="connsiteX220" fmla="*/ 708875 w 12192001"/>
              <a:gd name="connsiteY220" fmla="*/ 1922722 h 2344739"/>
              <a:gd name="connsiteX221" fmla="*/ 596792 w 12192001"/>
              <a:gd name="connsiteY221" fmla="*/ 1879864 h 2344739"/>
              <a:gd name="connsiteX222" fmla="*/ 578535 w 12192001"/>
              <a:gd name="connsiteY222" fmla="*/ 1877212 h 2344739"/>
              <a:gd name="connsiteX223" fmla="*/ 571717 w 12192001"/>
              <a:gd name="connsiteY223" fmla="*/ 1877401 h 2344739"/>
              <a:gd name="connsiteX224" fmla="*/ 445099 w 12192001"/>
              <a:gd name="connsiteY224" fmla="*/ 1839371 h 2344739"/>
              <a:gd name="connsiteX225" fmla="*/ 404015 w 12192001"/>
              <a:gd name="connsiteY225" fmla="*/ 1833548 h 2344739"/>
              <a:gd name="connsiteX226" fmla="*/ 292435 w 12192001"/>
              <a:gd name="connsiteY226" fmla="*/ 1812852 h 2344739"/>
              <a:gd name="connsiteX227" fmla="*/ 118381 w 12192001"/>
              <a:gd name="connsiteY227" fmla="*/ 1761047 h 2344739"/>
              <a:gd name="connsiteX228" fmla="*/ 15526 w 12192001"/>
              <a:gd name="connsiteY228" fmla="*/ 1758191 h 2344739"/>
              <a:gd name="connsiteX229" fmla="*/ 2 w 12192001"/>
              <a:gd name="connsiteY229" fmla="*/ 1752722 h 2344739"/>
              <a:gd name="connsiteX230" fmla="*/ 1 w 12192001"/>
              <a:gd name="connsiteY230" fmla="*/ 762497 h 2344739"/>
              <a:gd name="connsiteX231" fmla="*/ 0 w 12192001"/>
              <a:gd name="connsiteY231" fmla="*/ 762497 h 2344739"/>
              <a:gd name="connsiteX232" fmla="*/ 0 w 12192001"/>
              <a:gd name="connsiteY232" fmla="*/ 222213 h 2344739"/>
              <a:gd name="connsiteX233" fmla="*/ 0 w 12192001"/>
              <a:gd name="connsiteY233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13812 w 12192001"/>
              <a:gd name="connsiteY70" fmla="*/ 1919069 h 2344739"/>
              <a:gd name="connsiteX71" fmla="*/ 9053453 w 12192001"/>
              <a:gd name="connsiteY71" fmla="*/ 1910755 h 2344739"/>
              <a:gd name="connsiteX72" fmla="*/ 9005486 w 12192001"/>
              <a:gd name="connsiteY72" fmla="*/ 1914040 h 2344739"/>
              <a:gd name="connsiteX73" fmla="*/ 9005201 w 12192001"/>
              <a:gd name="connsiteY73" fmla="*/ 1913800 h 2344739"/>
              <a:gd name="connsiteX74" fmla="*/ 8996232 w 12192001"/>
              <a:gd name="connsiteY74" fmla="*/ 1915011 h 2344739"/>
              <a:gd name="connsiteX75" fmla="*/ 8990394 w 12192001"/>
              <a:gd name="connsiteY75" fmla="*/ 1917072 h 2344739"/>
              <a:gd name="connsiteX76" fmla="*/ 8974337 w 12192001"/>
              <a:gd name="connsiteY76" fmla="*/ 1920298 h 2344739"/>
              <a:gd name="connsiteX77" fmla="*/ 8968011 w 12192001"/>
              <a:gd name="connsiteY77" fmla="*/ 1919598 h 2344739"/>
              <a:gd name="connsiteX78" fmla="*/ 8963048 w 12192001"/>
              <a:gd name="connsiteY78" fmla="*/ 1917373 h 2344739"/>
              <a:gd name="connsiteX79" fmla="*/ 8928988 w 12192001"/>
              <a:gd name="connsiteY79" fmla="*/ 1914185 h 2344739"/>
              <a:gd name="connsiteX80" fmla="*/ 8752444 w 12192001"/>
              <a:gd name="connsiteY80" fmla="*/ 1933417 h 2344739"/>
              <a:gd name="connsiteX81" fmla="*/ 8707847 w 12192001"/>
              <a:gd name="connsiteY81" fmla="*/ 1935518 h 2344739"/>
              <a:gd name="connsiteX82" fmla="*/ 8596071 w 12192001"/>
              <a:gd name="connsiteY82" fmla="*/ 1944090 h 2344739"/>
              <a:gd name="connsiteX83" fmla="*/ 8525230 w 12192001"/>
              <a:gd name="connsiteY83" fmla="*/ 1929248 h 2344739"/>
              <a:gd name="connsiteX84" fmla="*/ 8510983 w 12192001"/>
              <a:gd name="connsiteY84" fmla="*/ 1935163 h 2344739"/>
              <a:gd name="connsiteX85" fmla="*/ 8506167 w 12192001"/>
              <a:gd name="connsiteY85" fmla="*/ 1938164 h 2344739"/>
              <a:gd name="connsiteX86" fmla="*/ 8497968 w 12192001"/>
              <a:gd name="connsiteY86" fmla="*/ 1940902 h 2344739"/>
              <a:gd name="connsiteX87" fmla="*/ 8497594 w 12192001"/>
              <a:gd name="connsiteY87" fmla="*/ 1940723 h 2344739"/>
              <a:gd name="connsiteX88" fmla="*/ 8490249 w 12192001"/>
              <a:gd name="connsiteY88" fmla="*/ 1943773 h 2344739"/>
              <a:gd name="connsiteX89" fmla="*/ 8367182 w 12192001"/>
              <a:gd name="connsiteY89" fmla="*/ 1957815 h 2344739"/>
              <a:gd name="connsiteX90" fmla="*/ 8353799 w 12192001"/>
              <a:gd name="connsiteY90" fmla="*/ 1958009 h 2344739"/>
              <a:gd name="connsiteX91" fmla="*/ 8352373 w 12192001"/>
              <a:gd name="connsiteY91" fmla="*/ 1957169 h 2344739"/>
              <a:gd name="connsiteX92" fmla="*/ 8320104 w 12192001"/>
              <a:gd name="connsiteY92" fmla="*/ 1974587 h 2344739"/>
              <a:gd name="connsiteX93" fmla="*/ 8314433 w 12192001"/>
              <a:gd name="connsiteY93" fmla="*/ 1974913 h 2344739"/>
              <a:gd name="connsiteX94" fmla="*/ 8295174 w 12192001"/>
              <a:gd name="connsiteY94" fmla="*/ 1988808 h 2344739"/>
              <a:gd name="connsiteX95" fmla="*/ 8284276 w 12192001"/>
              <a:gd name="connsiteY95" fmla="*/ 1994631 h 2344739"/>
              <a:gd name="connsiteX96" fmla="*/ 8283150 w 12192001"/>
              <a:gd name="connsiteY96" fmla="*/ 1999074 h 2344739"/>
              <a:gd name="connsiteX97" fmla="*/ 8266076 w 12192001"/>
              <a:gd name="connsiteY97" fmla="*/ 2006249 h 2344739"/>
              <a:gd name="connsiteX98" fmla="*/ 8263377 w 12192001"/>
              <a:gd name="connsiteY98" fmla="*/ 2006019 h 2344739"/>
              <a:gd name="connsiteX99" fmla="*/ 8252033 w 12192001"/>
              <a:gd name="connsiteY99" fmla="*/ 2015862 h 2344739"/>
              <a:gd name="connsiteX100" fmla="*/ 8245834 w 12192001"/>
              <a:gd name="connsiteY100" fmla="*/ 2028854 h 2344739"/>
              <a:gd name="connsiteX101" fmla="*/ 8090272 w 12192001"/>
              <a:gd name="connsiteY101" fmla="*/ 2075015 h 2344739"/>
              <a:gd name="connsiteX102" fmla="*/ 7905407 w 12192001"/>
              <a:gd name="connsiteY102" fmla="*/ 2116988 h 2344739"/>
              <a:gd name="connsiteX103" fmla="*/ 7718745 w 12192001"/>
              <a:gd name="connsiteY103" fmla="*/ 2142703 h 2344739"/>
              <a:gd name="connsiteX104" fmla="*/ 7614347 w 12192001"/>
              <a:gd name="connsiteY104" fmla="*/ 2139232 h 2344739"/>
              <a:gd name="connsiteX105" fmla="*/ 7527543 w 12192001"/>
              <a:gd name="connsiteY105" fmla="*/ 2145060 h 2344739"/>
              <a:gd name="connsiteX106" fmla="*/ 7519571 w 12192001"/>
              <a:gd name="connsiteY106" fmla="*/ 2147613 h 2344739"/>
              <a:gd name="connsiteX107" fmla="*/ 7507411 w 12192001"/>
              <a:gd name="connsiteY107" fmla="*/ 2148948 h 2344739"/>
              <a:gd name="connsiteX108" fmla="*/ 7507040 w 12192001"/>
              <a:gd name="connsiteY108" fmla="*/ 2148621 h 2344739"/>
              <a:gd name="connsiteX109" fmla="*/ 7495795 w 12192001"/>
              <a:gd name="connsiteY109" fmla="*/ 2150573 h 2344739"/>
              <a:gd name="connsiteX110" fmla="*/ 7405391 w 12192001"/>
              <a:gd name="connsiteY110" fmla="*/ 2142468 h 2344739"/>
              <a:gd name="connsiteX111" fmla="*/ 7312180 w 12192001"/>
              <a:gd name="connsiteY111" fmla="*/ 2132873 h 2344739"/>
              <a:gd name="connsiteX112" fmla="*/ 7310853 w 12192001"/>
              <a:gd name="connsiteY112" fmla="*/ 2131431 h 2344739"/>
              <a:gd name="connsiteX113" fmla="*/ 7218559 w 12192001"/>
              <a:gd name="connsiteY113" fmla="*/ 2156680 h 2344739"/>
              <a:gd name="connsiteX114" fmla="*/ 7201101 w 12192001"/>
              <a:gd name="connsiteY114" fmla="*/ 2161230 h 2344739"/>
              <a:gd name="connsiteX115" fmla="*/ 7197004 w 12192001"/>
              <a:gd name="connsiteY115" fmla="*/ 2166588 h 2344739"/>
              <a:gd name="connsiteX116" fmla="*/ 7170808 w 12192001"/>
              <a:gd name="connsiteY116" fmla="*/ 2171236 h 2344739"/>
              <a:gd name="connsiteX117" fmla="*/ 7096988 w 12192001"/>
              <a:gd name="connsiteY117" fmla="*/ 2183464 h 2344739"/>
              <a:gd name="connsiteX118" fmla="*/ 7018496 w 12192001"/>
              <a:gd name="connsiteY118" fmla="*/ 2183090 h 2344739"/>
              <a:gd name="connsiteX119" fmla="*/ 6904146 w 12192001"/>
              <a:gd name="connsiteY119" fmla="*/ 2212596 h 2344739"/>
              <a:gd name="connsiteX120" fmla="*/ 6708222 w 12192001"/>
              <a:gd name="connsiteY120" fmla="*/ 2240551 h 2344739"/>
              <a:gd name="connsiteX121" fmla="*/ 6549454 w 12192001"/>
              <a:gd name="connsiteY121" fmla="*/ 2269327 h 2344739"/>
              <a:gd name="connsiteX122" fmla="*/ 6317560 w 12192001"/>
              <a:gd name="connsiteY122" fmla="*/ 2316127 h 2344739"/>
              <a:gd name="connsiteX123" fmla="*/ 6168674 w 12192001"/>
              <a:gd name="connsiteY123" fmla="*/ 2318214 h 2344739"/>
              <a:gd name="connsiteX124" fmla="*/ 6073848 w 12192001"/>
              <a:gd name="connsiteY124" fmla="*/ 2338676 h 2344739"/>
              <a:gd name="connsiteX125" fmla="*/ 6068529 w 12192001"/>
              <a:gd name="connsiteY125" fmla="*/ 2337139 h 2344739"/>
              <a:gd name="connsiteX126" fmla="*/ 6048638 w 12192001"/>
              <a:gd name="connsiteY126" fmla="*/ 2337822 h 2344739"/>
              <a:gd name="connsiteX127" fmla="*/ 6041285 w 12192001"/>
              <a:gd name="connsiteY127" fmla="*/ 2329473 h 2344739"/>
              <a:gd name="connsiteX128" fmla="*/ 6010090 w 12192001"/>
              <a:gd name="connsiteY128" fmla="*/ 2324380 h 2344739"/>
              <a:gd name="connsiteX129" fmla="*/ 5957375 w 12192001"/>
              <a:gd name="connsiteY129" fmla="*/ 2328024 h 2344739"/>
              <a:gd name="connsiteX130" fmla="*/ 5758919 w 12192001"/>
              <a:gd name="connsiteY130" fmla="*/ 2343716 h 2344739"/>
              <a:gd name="connsiteX131" fmla="*/ 5626960 w 12192001"/>
              <a:gd name="connsiteY131" fmla="*/ 2344739 h 2344739"/>
              <a:gd name="connsiteX132" fmla="*/ 5470906 w 12192001"/>
              <a:gd name="connsiteY132" fmla="*/ 2330719 h 2344739"/>
              <a:gd name="connsiteX133" fmla="*/ 5432761 w 12192001"/>
              <a:gd name="connsiteY133" fmla="*/ 2319466 h 2344739"/>
              <a:gd name="connsiteX134" fmla="*/ 5381669 w 12192001"/>
              <a:gd name="connsiteY134" fmla="*/ 2301764 h 2344739"/>
              <a:gd name="connsiteX135" fmla="*/ 5261764 w 12192001"/>
              <a:gd name="connsiteY135" fmla="*/ 2281347 h 2344739"/>
              <a:gd name="connsiteX136" fmla="*/ 5222961 w 12192001"/>
              <a:gd name="connsiteY136" fmla="*/ 2270223 h 2344739"/>
              <a:gd name="connsiteX137" fmla="*/ 5174660 w 12192001"/>
              <a:gd name="connsiteY137" fmla="*/ 2267233 h 2344739"/>
              <a:gd name="connsiteX138" fmla="*/ 5156554 w 12192001"/>
              <a:gd name="connsiteY138" fmla="*/ 2260010 h 2344739"/>
              <a:gd name="connsiteX139" fmla="*/ 5142599 w 12192001"/>
              <a:gd name="connsiteY139" fmla="*/ 2256610 h 2344739"/>
              <a:gd name="connsiteX140" fmla="*/ 5139596 w 12192001"/>
              <a:gd name="connsiteY140" fmla="*/ 2254509 h 2344739"/>
              <a:gd name="connsiteX141" fmla="*/ 5121659 w 12192001"/>
              <a:gd name="connsiteY141" fmla="*/ 2243656 h 2344739"/>
              <a:gd name="connsiteX142" fmla="*/ 5065790 w 12192001"/>
              <a:gd name="connsiteY142" fmla="*/ 2250227 h 2344739"/>
              <a:gd name="connsiteX143" fmla="*/ 5011514 w 12192001"/>
              <a:gd name="connsiteY143" fmla="*/ 2233846 h 2344739"/>
              <a:gd name="connsiteX144" fmla="*/ 4840441 w 12192001"/>
              <a:gd name="connsiteY144" fmla="*/ 2209829 h 2344739"/>
              <a:gd name="connsiteX145" fmla="*/ 4762447 w 12192001"/>
              <a:gd name="connsiteY145" fmla="*/ 2182061 h 2344739"/>
              <a:gd name="connsiteX146" fmla="*/ 4723186 w 12192001"/>
              <a:gd name="connsiteY146" fmla="*/ 2173047 h 2344739"/>
              <a:gd name="connsiteX147" fmla="*/ 4721176 w 12192001"/>
              <a:gd name="connsiteY147" fmla="*/ 2172298 h 2344739"/>
              <a:gd name="connsiteX148" fmla="*/ 4722111 w 12192001"/>
              <a:gd name="connsiteY148" fmla="*/ 2172087 h 2344739"/>
              <a:gd name="connsiteX149" fmla="*/ 4717202 w 12192001"/>
              <a:gd name="connsiteY149" fmla="*/ 2170817 h 2344739"/>
              <a:gd name="connsiteX150" fmla="*/ 4721176 w 12192001"/>
              <a:gd name="connsiteY150" fmla="*/ 2172298 h 2344739"/>
              <a:gd name="connsiteX151" fmla="*/ 4715526 w 12192001"/>
              <a:gd name="connsiteY151" fmla="*/ 2173573 h 2344739"/>
              <a:gd name="connsiteX152" fmla="*/ 4515814 w 12192001"/>
              <a:gd name="connsiteY152" fmla="*/ 2163671 h 2344739"/>
              <a:gd name="connsiteX153" fmla="*/ 4428543 w 12192001"/>
              <a:gd name="connsiteY153" fmla="*/ 2153020 h 2344739"/>
              <a:gd name="connsiteX154" fmla="*/ 4362875 w 12192001"/>
              <a:gd name="connsiteY154" fmla="*/ 2151674 h 2344739"/>
              <a:gd name="connsiteX155" fmla="*/ 4316966 w 12192001"/>
              <a:gd name="connsiteY155" fmla="*/ 2158289 h 2344739"/>
              <a:gd name="connsiteX156" fmla="*/ 4315110 w 12192001"/>
              <a:gd name="connsiteY156" fmla="*/ 2156948 h 2344739"/>
              <a:gd name="connsiteX157" fmla="*/ 4295144 w 12192001"/>
              <a:gd name="connsiteY157" fmla="*/ 2155069 h 2344739"/>
              <a:gd name="connsiteX158" fmla="*/ 4290064 w 12192001"/>
              <a:gd name="connsiteY158" fmla="*/ 2157986 h 2344739"/>
              <a:gd name="connsiteX159" fmla="*/ 4276142 w 12192001"/>
              <a:gd name="connsiteY159" fmla="*/ 2157740 h 2344739"/>
              <a:gd name="connsiteX160" fmla="*/ 4248117 w 12192001"/>
              <a:gd name="connsiteY160" fmla="*/ 2160064 h 2344739"/>
              <a:gd name="connsiteX161" fmla="*/ 4202051 w 12192001"/>
              <a:gd name="connsiteY161" fmla="*/ 2157269 h 2344739"/>
              <a:gd name="connsiteX162" fmla="*/ 4201745 w 12192001"/>
              <a:gd name="connsiteY162" fmla="*/ 2156010 h 2344739"/>
              <a:gd name="connsiteX163" fmla="*/ 4191248 w 12192001"/>
              <a:gd name="connsiteY163" fmla="*/ 2150376 h 2344739"/>
              <a:gd name="connsiteX164" fmla="*/ 4142745 w 12192001"/>
              <a:gd name="connsiteY164" fmla="*/ 2134511 h 2344739"/>
              <a:gd name="connsiteX165" fmla="*/ 4083097 w 12192001"/>
              <a:gd name="connsiteY165" fmla="*/ 2107978 h 2344739"/>
              <a:gd name="connsiteX166" fmla="*/ 4074546 w 12192001"/>
              <a:gd name="connsiteY166" fmla="*/ 2107143 h 2344739"/>
              <a:gd name="connsiteX167" fmla="*/ 4074427 w 12192001"/>
              <a:gd name="connsiteY167" fmla="*/ 2106844 h 2344739"/>
              <a:gd name="connsiteX168" fmla="*/ 4065510 w 12192001"/>
              <a:gd name="connsiteY168" fmla="*/ 2105400 h 2344739"/>
              <a:gd name="connsiteX169" fmla="*/ 4058954 w 12192001"/>
              <a:gd name="connsiteY169" fmla="*/ 2105618 h 2344739"/>
              <a:gd name="connsiteX170" fmla="*/ 4042364 w 12192001"/>
              <a:gd name="connsiteY170" fmla="*/ 2103997 h 2344739"/>
              <a:gd name="connsiteX171" fmla="*/ 4036997 w 12192001"/>
              <a:gd name="connsiteY171" fmla="*/ 2101563 h 2344739"/>
              <a:gd name="connsiteX172" fmla="*/ 4035363 w 12192001"/>
              <a:gd name="connsiteY172" fmla="*/ 2097896 h 2344739"/>
              <a:gd name="connsiteX173" fmla="*/ 4033778 w 12192001"/>
              <a:gd name="connsiteY173" fmla="*/ 2098131 h 2344739"/>
              <a:gd name="connsiteX174" fmla="*/ 4004538 w 12192001"/>
              <a:gd name="connsiteY174" fmla="*/ 2085563 h 2344739"/>
              <a:gd name="connsiteX175" fmla="*/ 3936846 w 12192001"/>
              <a:gd name="connsiteY175" fmla="*/ 2068106 h 2344739"/>
              <a:gd name="connsiteX176" fmla="*/ 3897275 w 12192001"/>
              <a:gd name="connsiteY176" fmla="*/ 2062451 h 2344739"/>
              <a:gd name="connsiteX177" fmla="*/ 3789760 w 12192001"/>
              <a:gd name="connsiteY177" fmla="*/ 2042213 h 2344739"/>
              <a:gd name="connsiteX178" fmla="*/ 3682513 w 12192001"/>
              <a:gd name="connsiteY178" fmla="*/ 2018290 h 2344739"/>
              <a:gd name="connsiteX179" fmla="*/ 3610035 w 12192001"/>
              <a:gd name="connsiteY179" fmla="*/ 1986019 h 2344739"/>
              <a:gd name="connsiteX180" fmla="*/ 3603855 w 12192001"/>
              <a:gd name="connsiteY180" fmla="*/ 1987381 h 2344739"/>
              <a:gd name="connsiteX181" fmla="*/ 3594736 w 12192001"/>
              <a:gd name="connsiteY181" fmla="*/ 1987545 h 2344739"/>
              <a:gd name="connsiteX182" fmla="*/ 3594501 w 12192001"/>
              <a:gd name="connsiteY182" fmla="*/ 1987276 h 2344739"/>
              <a:gd name="connsiteX183" fmla="*/ 3585978 w 12192001"/>
              <a:gd name="connsiteY183" fmla="*/ 1987966 h 2344739"/>
              <a:gd name="connsiteX184" fmla="*/ 3536135 w 12192001"/>
              <a:gd name="connsiteY184" fmla="*/ 1978267 h 2344739"/>
              <a:gd name="connsiteX185" fmla="*/ 3473223 w 12192001"/>
              <a:gd name="connsiteY185" fmla="*/ 1974606 h 2344739"/>
              <a:gd name="connsiteX186" fmla="*/ 3400728 w 12192001"/>
              <a:gd name="connsiteY186" fmla="*/ 1962558 h 2344739"/>
              <a:gd name="connsiteX187" fmla="*/ 3363888 w 12192001"/>
              <a:gd name="connsiteY187" fmla="*/ 1979510 h 2344739"/>
              <a:gd name="connsiteX188" fmla="*/ 3344026 w 12192001"/>
              <a:gd name="connsiteY188" fmla="*/ 1981192 h 2344739"/>
              <a:gd name="connsiteX189" fmla="*/ 3341698 w 12192001"/>
              <a:gd name="connsiteY189" fmla="*/ 1980217 h 2344739"/>
              <a:gd name="connsiteX190" fmla="*/ 3262356 w 12192001"/>
              <a:gd name="connsiteY190" fmla="*/ 1986094 h 2344739"/>
              <a:gd name="connsiteX191" fmla="*/ 3142556 w 12192001"/>
              <a:gd name="connsiteY191" fmla="*/ 1993869 h 2344739"/>
              <a:gd name="connsiteX192" fmla="*/ 3030291 w 12192001"/>
              <a:gd name="connsiteY192" fmla="*/ 1996512 h 2344739"/>
              <a:gd name="connsiteX193" fmla="*/ 2781569 w 12192001"/>
              <a:gd name="connsiteY193" fmla="*/ 2018333 h 2344739"/>
              <a:gd name="connsiteX194" fmla="*/ 2646527 w 12192001"/>
              <a:gd name="connsiteY194" fmla="*/ 2028869 h 2344739"/>
              <a:gd name="connsiteX195" fmla="*/ 2568028 w 12192001"/>
              <a:gd name="connsiteY195" fmla="*/ 2002628 h 2344739"/>
              <a:gd name="connsiteX196" fmla="*/ 2443255 w 12192001"/>
              <a:gd name="connsiteY196" fmla="*/ 2016529 h 2344739"/>
              <a:gd name="connsiteX197" fmla="*/ 2315112 w 12192001"/>
              <a:gd name="connsiteY197" fmla="*/ 2024996 h 2344739"/>
              <a:gd name="connsiteX198" fmla="*/ 2208578 w 12192001"/>
              <a:gd name="connsiteY198" fmla="*/ 2019763 h 2344739"/>
              <a:gd name="connsiteX199" fmla="*/ 2094665 w 12192001"/>
              <a:gd name="connsiteY199" fmla="*/ 2003052 h 2344739"/>
              <a:gd name="connsiteX200" fmla="*/ 1997356 w 12192001"/>
              <a:gd name="connsiteY200" fmla="*/ 1995032 h 2344739"/>
              <a:gd name="connsiteX201" fmla="*/ 1928172 w 12192001"/>
              <a:gd name="connsiteY201" fmla="*/ 2016977 h 2344739"/>
              <a:gd name="connsiteX202" fmla="*/ 1921650 w 12192001"/>
              <a:gd name="connsiteY202" fmla="*/ 2012146 h 2344739"/>
              <a:gd name="connsiteX203" fmla="*/ 1873080 w 12192001"/>
              <a:gd name="connsiteY203" fmla="*/ 2013741 h 2344739"/>
              <a:gd name="connsiteX204" fmla="*/ 1786655 w 12192001"/>
              <a:gd name="connsiteY204" fmla="*/ 2041363 h 2344739"/>
              <a:gd name="connsiteX205" fmla="*/ 1738204 w 12192001"/>
              <a:gd name="connsiteY205" fmla="*/ 2036312 h 2344739"/>
              <a:gd name="connsiteX206" fmla="*/ 1675071 w 12192001"/>
              <a:gd name="connsiteY206" fmla="*/ 2019963 h 2344739"/>
              <a:gd name="connsiteX207" fmla="*/ 1608669 w 12192001"/>
              <a:gd name="connsiteY207" fmla="*/ 2013066 h 2344739"/>
              <a:gd name="connsiteX208" fmla="*/ 1496110 w 12192001"/>
              <a:gd name="connsiteY208" fmla="*/ 1987476 h 2344739"/>
              <a:gd name="connsiteX209" fmla="*/ 1149979 w 12192001"/>
              <a:gd name="connsiteY209" fmla="*/ 1938041 h 2344739"/>
              <a:gd name="connsiteX210" fmla="*/ 858269 w 12192001"/>
              <a:gd name="connsiteY210" fmla="*/ 1928608 h 2344739"/>
              <a:gd name="connsiteX211" fmla="*/ 837540 w 12192001"/>
              <a:gd name="connsiteY211" fmla="*/ 1929821 h 2344739"/>
              <a:gd name="connsiteX212" fmla="*/ 816809 w 12192001"/>
              <a:gd name="connsiteY212" fmla="*/ 1927857 h 2344739"/>
              <a:gd name="connsiteX213" fmla="*/ 811506 w 12192001"/>
              <a:gd name="connsiteY213" fmla="*/ 1930751 h 2344739"/>
              <a:gd name="connsiteX214" fmla="*/ 797041 w 12192001"/>
              <a:gd name="connsiteY214" fmla="*/ 1930446 h 2344739"/>
              <a:gd name="connsiteX215" fmla="*/ 767901 w 12192001"/>
              <a:gd name="connsiteY215" fmla="*/ 1932653 h 2344739"/>
              <a:gd name="connsiteX216" fmla="*/ 763053 w 12192001"/>
              <a:gd name="connsiteY216" fmla="*/ 1930432 h 2344739"/>
              <a:gd name="connsiteX217" fmla="*/ 720047 w 12192001"/>
              <a:gd name="connsiteY217" fmla="*/ 1929661 h 2344739"/>
              <a:gd name="connsiteX218" fmla="*/ 719742 w 12192001"/>
              <a:gd name="connsiteY218" fmla="*/ 1928399 h 2344739"/>
              <a:gd name="connsiteX219" fmla="*/ 708875 w 12192001"/>
              <a:gd name="connsiteY219" fmla="*/ 1922722 h 2344739"/>
              <a:gd name="connsiteX220" fmla="*/ 596792 w 12192001"/>
              <a:gd name="connsiteY220" fmla="*/ 1879864 h 2344739"/>
              <a:gd name="connsiteX221" fmla="*/ 578535 w 12192001"/>
              <a:gd name="connsiteY221" fmla="*/ 1877212 h 2344739"/>
              <a:gd name="connsiteX222" fmla="*/ 571717 w 12192001"/>
              <a:gd name="connsiteY222" fmla="*/ 1877401 h 2344739"/>
              <a:gd name="connsiteX223" fmla="*/ 445099 w 12192001"/>
              <a:gd name="connsiteY223" fmla="*/ 1839371 h 2344739"/>
              <a:gd name="connsiteX224" fmla="*/ 404015 w 12192001"/>
              <a:gd name="connsiteY224" fmla="*/ 1833548 h 2344739"/>
              <a:gd name="connsiteX225" fmla="*/ 292435 w 12192001"/>
              <a:gd name="connsiteY225" fmla="*/ 1812852 h 2344739"/>
              <a:gd name="connsiteX226" fmla="*/ 118381 w 12192001"/>
              <a:gd name="connsiteY226" fmla="*/ 1761047 h 2344739"/>
              <a:gd name="connsiteX227" fmla="*/ 15526 w 12192001"/>
              <a:gd name="connsiteY227" fmla="*/ 1758191 h 2344739"/>
              <a:gd name="connsiteX228" fmla="*/ 2 w 12192001"/>
              <a:gd name="connsiteY228" fmla="*/ 1752722 h 2344739"/>
              <a:gd name="connsiteX229" fmla="*/ 1 w 12192001"/>
              <a:gd name="connsiteY229" fmla="*/ 762497 h 2344739"/>
              <a:gd name="connsiteX230" fmla="*/ 0 w 12192001"/>
              <a:gd name="connsiteY230" fmla="*/ 762497 h 2344739"/>
              <a:gd name="connsiteX231" fmla="*/ 0 w 12192001"/>
              <a:gd name="connsiteY231" fmla="*/ 222213 h 2344739"/>
              <a:gd name="connsiteX232" fmla="*/ 0 w 12192001"/>
              <a:gd name="connsiteY232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312180 w 12192001"/>
              <a:gd name="connsiteY110" fmla="*/ 2132873 h 2344739"/>
              <a:gd name="connsiteX111" fmla="*/ 7310853 w 12192001"/>
              <a:gd name="connsiteY111" fmla="*/ 2131431 h 2344739"/>
              <a:gd name="connsiteX112" fmla="*/ 7218559 w 12192001"/>
              <a:gd name="connsiteY112" fmla="*/ 2156680 h 2344739"/>
              <a:gd name="connsiteX113" fmla="*/ 7201101 w 12192001"/>
              <a:gd name="connsiteY113" fmla="*/ 2161230 h 2344739"/>
              <a:gd name="connsiteX114" fmla="*/ 7197004 w 12192001"/>
              <a:gd name="connsiteY114" fmla="*/ 2166588 h 2344739"/>
              <a:gd name="connsiteX115" fmla="*/ 7170808 w 12192001"/>
              <a:gd name="connsiteY115" fmla="*/ 2171236 h 2344739"/>
              <a:gd name="connsiteX116" fmla="*/ 7096988 w 12192001"/>
              <a:gd name="connsiteY116" fmla="*/ 2183464 h 2344739"/>
              <a:gd name="connsiteX117" fmla="*/ 7018496 w 12192001"/>
              <a:gd name="connsiteY117" fmla="*/ 2183090 h 2344739"/>
              <a:gd name="connsiteX118" fmla="*/ 6904146 w 12192001"/>
              <a:gd name="connsiteY118" fmla="*/ 2212596 h 2344739"/>
              <a:gd name="connsiteX119" fmla="*/ 6708222 w 12192001"/>
              <a:gd name="connsiteY119" fmla="*/ 2240551 h 2344739"/>
              <a:gd name="connsiteX120" fmla="*/ 6549454 w 12192001"/>
              <a:gd name="connsiteY120" fmla="*/ 2269327 h 2344739"/>
              <a:gd name="connsiteX121" fmla="*/ 6317560 w 12192001"/>
              <a:gd name="connsiteY121" fmla="*/ 2316127 h 2344739"/>
              <a:gd name="connsiteX122" fmla="*/ 6168674 w 12192001"/>
              <a:gd name="connsiteY122" fmla="*/ 2318214 h 2344739"/>
              <a:gd name="connsiteX123" fmla="*/ 6073848 w 12192001"/>
              <a:gd name="connsiteY123" fmla="*/ 2338676 h 2344739"/>
              <a:gd name="connsiteX124" fmla="*/ 6068529 w 12192001"/>
              <a:gd name="connsiteY124" fmla="*/ 2337139 h 2344739"/>
              <a:gd name="connsiteX125" fmla="*/ 6048638 w 12192001"/>
              <a:gd name="connsiteY125" fmla="*/ 2337822 h 2344739"/>
              <a:gd name="connsiteX126" fmla="*/ 6041285 w 12192001"/>
              <a:gd name="connsiteY126" fmla="*/ 2329473 h 2344739"/>
              <a:gd name="connsiteX127" fmla="*/ 6010090 w 12192001"/>
              <a:gd name="connsiteY127" fmla="*/ 2324380 h 2344739"/>
              <a:gd name="connsiteX128" fmla="*/ 5957375 w 12192001"/>
              <a:gd name="connsiteY128" fmla="*/ 2328024 h 2344739"/>
              <a:gd name="connsiteX129" fmla="*/ 5758919 w 12192001"/>
              <a:gd name="connsiteY129" fmla="*/ 2343716 h 2344739"/>
              <a:gd name="connsiteX130" fmla="*/ 5626960 w 12192001"/>
              <a:gd name="connsiteY130" fmla="*/ 2344739 h 2344739"/>
              <a:gd name="connsiteX131" fmla="*/ 5470906 w 12192001"/>
              <a:gd name="connsiteY131" fmla="*/ 2330719 h 2344739"/>
              <a:gd name="connsiteX132" fmla="*/ 5432761 w 12192001"/>
              <a:gd name="connsiteY132" fmla="*/ 2319466 h 2344739"/>
              <a:gd name="connsiteX133" fmla="*/ 5381669 w 12192001"/>
              <a:gd name="connsiteY133" fmla="*/ 2301764 h 2344739"/>
              <a:gd name="connsiteX134" fmla="*/ 5261764 w 12192001"/>
              <a:gd name="connsiteY134" fmla="*/ 2281347 h 2344739"/>
              <a:gd name="connsiteX135" fmla="*/ 5222961 w 12192001"/>
              <a:gd name="connsiteY135" fmla="*/ 2270223 h 2344739"/>
              <a:gd name="connsiteX136" fmla="*/ 5174660 w 12192001"/>
              <a:gd name="connsiteY136" fmla="*/ 2267233 h 2344739"/>
              <a:gd name="connsiteX137" fmla="*/ 5156554 w 12192001"/>
              <a:gd name="connsiteY137" fmla="*/ 2260010 h 2344739"/>
              <a:gd name="connsiteX138" fmla="*/ 5142599 w 12192001"/>
              <a:gd name="connsiteY138" fmla="*/ 2256610 h 2344739"/>
              <a:gd name="connsiteX139" fmla="*/ 5139596 w 12192001"/>
              <a:gd name="connsiteY139" fmla="*/ 2254509 h 2344739"/>
              <a:gd name="connsiteX140" fmla="*/ 5121659 w 12192001"/>
              <a:gd name="connsiteY140" fmla="*/ 2243656 h 2344739"/>
              <a:gd name="connsiteX141" fmla="*/ 5065790 w 12192001"/>
              <a:gd name="connsiteY141" fmla="*/ 2250227 h 2344739"/>
              <a:gd name="connsiteX142" fmla="*/ 5011514 w 12192001"/>
              <a:gd name="connsiteY142" fmla="*/ 2233846 h 2344739"/>
              <a:gd name="connsiteX143" fmla="*/ 4840441 w 12192001"/>
              <a:gd name="connsiteY143" fmla="*/ 2209829 h 2344739"/>
              <a:gd name="connsiteX144" fmla="*/ 4762447 w 12192001"/>
              <a:gd name="connsiteY144" fmla="*/ 2182061 h 2344739"/>
              <a:gd name="connsiteX145" fmla="*/ 4723186 w 12192001"/>
              <a:gd name="connsiteY145" fmla="*/ 2173047 h 2344739"/>
              <a:gd name="connsiteX146" fmla="*/ 4721176 w 12192001"/>
              <a:gd name="connsiteY146" fmla="*/ 2172298 h 2344739"/>
              <a:gd name="connsiteX147" fmla="*/ 4722111 w 12192001"/>
              <a:gd name="connsiteY147" fmla="*/ 2172087 h 2344739"/>
              <a:gd name="connsiteX148" fmla="*/ 4717202 w 12192001"/>
              <a:gd name="connsiteY148" fmla="*/ 2170817 h 2344739"/>
              <a:gd name="connsiteX149" fmla="*/ 4721176 w 12192001"/>
              <a:gd name="connsiteY149" fmla="*/ 2172298 h 2344739"/>
              <a:gd name="connsiteX150" fmla="*/ 4715526 w 12192001"/>
              <a:gd name="connsiteY150" fmla="*/ 2173573 h 2344739"/>
              <a:gd name="connsiteX151" fmla="*/ 4515814 w 12192001"/>
              <a:gd name="connsiteY151" fmla="*/ 2163671 h 2344739"/>
              <a:gd name="connsiteX152" fmla="*/ 4428543 w 12192001"/>
              <a:gd name="connsiteY152" fmla="*/ 2153020 h 2344739"/>
              <a:gd name="connsiteX153" fmla="*/ 4362875 w 12192001"/>
              <a:gd name="connsiteY153" fmla="*/ 2151674 h 2344739"/>
              <a:gd name="connsiteX154" fmla="*/ 4316966 w 12192001"/>
              <a:gd name="connsiteY154" fmla="*/ 2158289 h 2344739"/>
              <a:gd name="connsiteX155" fmla="*/ 4315110 w 12192001"/>
              <a:gd name="connsiteY155" fmla="*/ 2156948 h 2344739"/>
              <a:gd name="connsiteX156" fmla="*/ 4295144 w 12192001"/>
              <a:gd name="connsiteY156" fmla="*/ 2155069 h 2344739"/>
              <a:gd name="connsiteX157" fmla="*/ 4290064 w 12192001"/>
              <a:gd name="connsiteY157" fmla="*/ 2157986 h 2344739"/>
              <a:gd name="connsiteX158" fmla="*/ 4276142 w 12192001"/>
              <a:gd name="connsiteY158" fmla="*/ 2157740 h 2344739"/>
              <a:gd name="connsiteX159" fmla="*/ 4248117 w 12192001"/>
              <a:gd name="connsiteY159" fmla="*/ 2160064 h 2344739"/>
              <a:gd name="connsiteX160" fmla="*/ 4202051 w 12192001"/>
              <a:gd name="connsiteY160" fmla="*/ 2157269 h 2344739"/>
              <a:gd name="connsiteX161" fmla="*/ 4201745 w 12192001"/>
              <a:gd name="connsiteY161" fmla="*/ 2156010 h 2344739"/>
              <a:gd name="connsiteX162" fmla="*/ 4191248 w 12192001"/>
              <a:gd name="connsiteY162" fmla="*/ 2150376 h 2344739"/>
              <a:gd name="connsiteX163" fmla="*/ 4142745 w 12192001"/>
              <a:gd name="connsiteY163" fmla="*/ 2134511 h 2344739"/>
              <a:gd name="connsiteX164" fmla="*/ 4083097 w 12192001"/>
              <a:gd name="connsiteY164" fmla="*/ 2107978 h 2344739"/>
              <a:gd name="connsiteX165" fmla="*/ 4074546 w 12192001"/>
              <a:gd name="connsiteY165" fmla="*/ 2107143 h 2344739"/>
              <a:gd name="connsiteX166" fmla="*/ 4074427 w 12192001"/>
              <a:gd name="connsiteY166" fmla="*/ 2106844 h 2344739"/>
              <a:gd name="connsiteX167" fmla="*/ 4065510 w 12192001"/>
              <a:gd name="connsiteY167" fmla="*/ 2105400 h 2344739"/>
              <a:gd name="connsiteX168" fmla="*/ 4058954 w 12192001"/>
              <a:gd name="connsiteY168" fmla="*/ 2105618 h 2344739"/>
              <a:gd name="connsiteX169" fmla="*/ 4042364 w 12192001"/>
              <a:gd name="connsiteY169" fmla="*/ 2103997 h 2344739"/>
              <a:gd name="connsiteX170" fmla="*/ 4036997 w 12192001"/>
              <a:gd name="connsiteY170" fmla="*/ 2101563 h 2344739"/>
              <a:gd name="connsiteX171" fmla="*/ 4035363 w 12192001"/>
              <a:gd name="connsiteY171" fmla="*/ 2097896 h 2344739"/>
              <a:gd name="connsiteX172" fmla="*/ 4033778 w 12192001"/>
              <a:gd name="connsiteY172" fmla="*/ 2098131 h 2344739"/>
              <a:gd name="connsiteX173" fmla="*/ 4004538 w 12192001"/>
              <a:gd name="connsiteY173" fmla="*/ 2085563 h 2344739"/>
              <a:gd name="connsiteX174" fmla="*/ 3936846 w 12192001"/>
              <a:gd name="connsiteY174" fmla="*/ 2068106 h 2344739"/>
              <a:gd name="connsiteX175" fmla="*/ 3897275 w 12192001"/>
              <a:gd name="connsiteY175" fmla="*/ 2062451 h 2344739"/>
              <a:gd name="connsiteX176" fmla="*/ 3789760 w 12192001"/>
              <a:gd name="connsiteY176" fmla="*/ 2042213 h 2344739"/>
              <a:gd name="connsiteX177" fmla="*/ 3682513 w 12192001"/>
              <a:gd name="connsiteY177" fmla="*/ 2018290 h 2344739"/>
              <a:gd name="connsiteX178" fmla="*/ 3610035 w 12192001"/>
              <a:gd name="connsiteY178" fmla="*/ 1986019 h 2344739"/>
              <a:gd name="connsiteX179" fmla="*/ 3603855 w 12192001"/>
              <a:gd name="connsiteY179" fmla="*/ 1987381 h 2344739"/>
              <a:gd name="connsiteX180" fmla="*/ 3594736 w 12192001"/>
              <a:gd name="connsiteY180" fmla="*/ 1987545 h 2344739"/>
              <a:gd name="connsiteX181" fmla="*/ 3594501 w 12192001"/>
              <a:gd name="connsiteY181" fmla="*/ 1987276 h 2344739"/>
              <a:gd name="connsiteX182" fmla="*/ 3585978 w 12192001"/>
              <a:gd name="connsiteY182" fmla="*/ 1987966 h 2344739"/>
              <a:gd name="connsiteX183" fmla="*/ 3536135 w 12192001"/>
              <a:gd name="connsiteY183" fmla="*/ 1978267 h 2344739"/>
              <a:gd name="connsiteX184" fmla="*/ 3473223 w 12192001"/>
              <a:gd name="connsiteY184" fmla="*/ 1974606 h 2344739"/>
              <a:gd name="connsiteX185" fmla="*/ 3400728 w 12192001"/>
              <a:gd name="connsiteY185" fmla="*/ 1962558 h 2344739"/>
              <a:gd name="connsiteX186" fmla="*/ 3363888 w 12192001"/>
              <a:gd name="connsiteY186" fmla="*/ 1979510 h 2344739"/>
              <a:gd name="connsiteX187" fmla="*/ 3344026 w 12192001"/>
              <a:gd name="connsiteY187" fmla="*/ 1981192 h 2344739"/>
              <a:gd name="connsiteX188" fmla="*/ 3341698 w 12192001"/>
              <a:gd name="connsiteY188" fmla="*/ 1980217 h 2344739"/>
              <a:gd name="connsiteX189" fmla="*/ 3262356 w 12192001"/>
              <a:gd name="connsiteY189" fmla="*/ 1986094 h 2344739"/>
              <a:gd name="connsiteX190" fmla="*/ 3142556 w 12192001"/>
              <a:gd name="connsiteY190" fmla="*/ 1993869 h 2344739"/>
              <a:gd name="connsiteX191" fmla="*/ 3030291 w 12192001"/>
              <a:gd name="connsiteY191" fmla="*/ 1996512 h 2344739"/>
              <a:gd name="connsiteX192" fmla="*/ 2781569 w 12192001"/>
              <a:gd name="connsiteY192" fmla="*/ 2018333 h 2344739"/>
              <a:gd name="connsiteX193" fmla="*/ 2646527 w 12192001"/>
              <a:gd name="connsiteY193" fmla="*/ 2028869 h 2344739"/>
              <a:gd name="connsiteX194" fmla="*/ 2568028 w 12192001"/>
              <a:gd name="connsiteY194" fmla="*/ 2002628 h 2344739"/>
              <a:gd name="connsiteX195" fmla="*/ 2443255 w 12192001"/>
              <a:gd name="connsiteY195" fmla="*/ 2016529 h 2344739"/>
              <a:gd name="connsiteX196" fmla="*/ 2315112 w 12192001"/>
              <a:gd name="connsiteY196" fmla="*/ 2024996 h 2344739"/>
              <a:gd name="connsiteX197" fmla="*/ 2208578 w 12192001"/>
              <a:gd name="connsiteY197" fmla="*/ 2019763 h 2344739"/>
              <a:gd name="connsiteX198" fmla="*/ 2094665 w 12192001"/>
              <a:gd name="connsiteY198" fmla="*/ 2003052 h 2344739"/>
              <a:gd name="connsiteX199" fmla="*/ 1997356 w 12192001"/>
              <a:gd name="connsiteY199" fmla="*/ 1995032 h 2344739"/>
              <a:gd name="connsiteX200" fmla="*/ 1928172 w 12192001"/>
              <a:gd name="connsiteY200" fmla="*/ 2016977 h 2344739"/>
              <a:gd name="connsiteX201" fmla="*/ 1921650 w 12192001"/>
              <a:gd name="connsiteY201" fmla="*/ 2012146 h 2344739"/>
              <a:gd name="connsiteX202" fmla="*/ 1873080 w 12192001"/>
              <a:gd name="connsiteY202" fmla="*/ 2013741 h 2344739"/>
              <a:gd name="connsiteX203" fmla="*/ 1786655 w 12192001"/>
              <a:gd name="connsiteY203" fmla="*/ 2041363 h 2344739"/>
              <a:gd name="connsiteX204" fmla="*/ 1738204 w 12192001"/>
              <a:gd name="connsiteY204" fmla="*/ 2036312 h 2344739"/>
              <a:gd name="connsiteX205" fmla="*/ 1675071 w 12192001"/>
              <a:gd name="connsiteY205" fmla="*/ 2019963 h 2344739"/>
              <a:gd name="connsiteX206" fmla="*/ 1608669 w 12192001"/>
              <a:gd name="connsiteY206" fmla="*/ 2013066 h 2344739"/>
              <a:gd name="connsiteX207" fmla="*/ 1496110 w 12192001"/>
              <a:gd name="connsiteY207" fmla="*/ 1987476 h 2344739"/>
              <a:gd name="connsiteX208" fmla="*/ 1149979 w 12192001"/>
              <a:gd name="connsiteY208" fmla="*/ 1938041 h 2344739"/>
              <a:gd name="connsiteX209" fmla="*/ 858269 w 12192001"/>
              <a:gd name="connsiteY209" fmla="*/ 1928608 h 2344739"/>
              <a:gd name="connsiteX210" fmla="*/ 837540 w 12192001"/>
              <a:gd name="connsiteY210" fmla="*/ 1929821 h 2344739"/>
              <a:gd name="connsiteX211" fmla="*/ 816809 w 12192001"/>
              <a:gd name="connsiteY211" fmla="*/ 1927857 h 2344739"/>
              <a:gd name="connsiteX212" fmla="*/ 811506 w 12192001"/>
              <a:gd name="connsiteY212" fmla="*/ 1930751 h 2344739"/>
              <a:gd name="connsiteX213" fmla="*/ 797041 w 12192001"/>
              <a:gd name="connsiteY213" fmla="*/ 1930446 h 2344739"/>
              <a:gd name="connsiteX214" fmla="*/ 767901 w 12192001"/>
              <a:gd name="connsiteY214" fmla="*/ 1932653 h 2344739"/>
              <a:gd name="connsiteX215" fmla="*/ 763053 w 12192001"/>
              <a:gd name="connsiteY215" fmla="*/ 1930432 h 2344739"/>
              <a:gd name="connsiteX216" fmla="*/ 720047 w 12192001"/>
              <a:gd name="connsiteY216" fmla="*/ 1929661 h 2344739"/>
              <a:gd name="connsiteX217" fmla="*/ 719742 w 12192001"/>
              <a:gd name="connsiteY217" fmla="*/ 1928399 h 2344739"/>
              <a:gd name="connsiteX218" fmla="*/ 708875 w 12192001"/>
              <a:gd name="connsiteY218" fmla="*/ 1922722 h 2344739"/>
              <a:gd name="connsiteX219" fmla="*/ 596792 w 12192001"/>
              <a:gd name="connsiteY219" fmla="*/ 1879864 h 2344739"/>
              <a:gd name="connsiteX220" fmla="*/ 578535 w 12192001"/>
              <a:gd name="connsiteY220" fmla="*/ 1877212 h 2344739"/>
              <a:gd name="connsiteX221" fmla="*/ 571717 w 12192001"/>
              <a:gd name="connsiteY221" fmla="*/ 1877401 h 2344739"/>
              <a:gd name="connsiteX222" fmla="*/ 445099 w 12192001"/>
              <a:gd name="connsiteY222" fmla="*/ 1839371 h 2344739"/>
              <a:gd name="connsiteX223" fmla="*/ 404015 w 12192001"/>
              <a:gd name="connsiteY223" fmla="*/ 1833548 h 2344739"/>
              <a:gd name="connsiteX224" fmla="*/ 292435 w 12192001"/>
              <a:gd name="connsiteY224" fmla="*/ 1812852 h 2344739"/>
              <a:gd name="connsiteX225" fmla="*/ 118381 w 12192001"/>
              <a:gd name="connsiteY225" fmla="*/ 1761047 h 2344739"/>
              <a:gd name="connsiteX226" fmla="*/ 15526 w 12192001"/>
              <a:gd name="connsiteY226" fmla="*/ 1758191 h 2344739"/>
              <a:gd name="connsiteX227" fmla="*/ 2 w 12192001"/>
              <a:gd name="connsiteY227" fmla="*/ 1752722 h 2344739"/>
              <a:gd name="connsiteX228" fmla="*/ 1 w 12192001"/>
              <a:gd name="connsiteY228" fmla="*/ 762497 h 2344739"/>
              <a:gd name="connsiteX229" fmla="*/ 0 w 12192001"/>
              <a:gd name="connsiteY229" fmla="*/ 762497 h 2344739"/>
              <a:gd name="connsiteX230" fmla="*/ 0 w 12192001"/>
              <a:gd name="connsiteY230" fmla="*/ 222213 h 2344739"/>
              <a:gd name="connsiteX231" fmla="*/ 0 w 12192001"/>
              <a:gd name="connsiteY231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312180 w 12192001"/>
              <a:gd name="connsiteY110" fmla="*/ 2132873 h 2344739"/>
              <a:gd name="connsiteX111" fmla="*/ 7218559 w 12192001"/>
              <a:gd name="connsiteY111" fmla="*/ 2156680 h 2344739"/>
              <a:gd name="connsiteX112" fmla="*/ 7201101 w 12192001"/>
              <a:gd name="connsiteY112" fmla="*/ 2161230 h 2344739"/>
              <a:gd name="connsiteX113" fmla="*/ 7197004 w 12192001"/>
              <a:gd name="connsiteY113" fmla="*/ 2166588 h 2344739"/>
              <a:gd name="connsiteX114" fmla="*/ 7170808 w 12192001"/>
              <a:gd name="connsiteY114" fmla="*/ 2171236 h 2344739"/>
              <a:gd name="connsiteX115" fmla="*/ 7096988 w 12192001"/>
              <a:gd name="connsiteY115" fmla="*/ 2183464 h 2344739"/>
              <a:gd name="connsiteX116" fmla="*/ 7018496 w 12192001"/>
              <a:gd name="connsiteY116" fmla="*/ 2183090 h 2344739"/>
              <a:gd name="connsiteX117" fmla="*/ 6904146 w 12192001"/>
              <a:gd name="connsiteY117" fmla="*/ 2212596 h 2344739"/>
              <a:gd name="connsiteX118" fmla="*/ 6708222 w 12192001"/>
              <a:gd name="connsiteY118" fmla="*/ 2240551 h 2344739"/>
              <a:gd name="connsiteX119" fmla="*/ 6549454 w 12192001"/>
              <a:gd name="connsiteY119" fmla="*/ 2269327 h 2344739"/>
              <a:gd name="connsiteX120" fmla="*/ 6317560 w 12192001"/>
              <a:gd name="connsiteY120" fmla="*/ 2316127 h 2344739"/>
              <a:gd name="connsiteX121" fmla="*/ 6168674 w 12192001"/>
              <a:gd name="connsiteY121" fmla="*/ 2318214 h 2344739"/>
              <a:gd name="connsiteX122" fmla="*/ 6073848 w 12192001"/>
              <a:gd name="connsiteY122" fmla="*/ 2338676 h 2344739"/>
              <a:gd name="connsiteX123" fmla="*/ 6068529 w 12192001"/>
              <a:gd name="connsiteY123" fmla="*/ 2337139 h 2344739"/>
              <a:gd name="connsiteX124" fmla="*/ 6048638 w 12192001"/>
              <a:gd name="connsiteY124" fmla="*/ 2337822 h 2344739"/>
              <a:gd name="connsiteX125" fmla="*/ 6041285 w 12192001"/>
              <a:gd name="connsiteY125" fmla="*/ 2329473 h 2344739"/>
              <a:gd name="connsiteX126" fmla="*/ 6010090 w 12192001"/>
              <a:gd name="connsiteY126" fmla="*/ 2324380 h 2344739"/>
              <a:gd name="connsiteX127" fmla="*/ 5957375 w 12192001"/>
              <a:gd name="connsiteY127" fmla="*/ 2328024 h 2344739"/>
              <a:gd name="connsiteX128" fmla="*/ 5758919 w 12192001"/>
              <a:gd name="connsiteY128" fmla="*/ 2343716 h 2344739"/>
              <a:gd name="connsiteX129" fmla="*/ 5626960 w 12192001"/>
              <a:gd name="connsiteY129" fmla="*/ 2344739 h 2344739"/>
              <a:gd name="connsiteX130" fmla="*/ 5470906 w 12192001"/>
              <a:gd name="connsiteY130" fmla="*/ 2330719 h 2344739"/>
              <a:gd name="connsiteX131" fmla="*/ 5432761 w 12192001"/>
              <a:gd name="connsiteY131" fmla="*/ 2319466 h 2344739"/>
              <a:gd name="connsiteX132" fmla="*/ 5381669 w 12192001"/>
              <a:gd name="connsiteY132" fmla="*/ 2301764 h 2344739"/>
              <a:gd name="connsiteX133" fmla="*/ 5261764 w 12192001"/>
              <a:gd name="connsiteY133" fmla="*/ 2281347 h 2344739"/>
              <a:gd name="connsiteX134" fmla="*/ 5222961 w 12192001"/>
              <a:gd name="connsiteY134" fmla="*/ 2270223 h 2344739"/>
              <a:gd name="connsiteX135" fmla="*/ 5174660 w 12192001"/>
              <a:gd name="connsiteY135" fmla="*/ 2267233 h 2344739"/>
              <a:gd name="connsiteX136" fmla="*/ 5156554 w 12192001"/>
              <a:gd name="connsiteY136" fmla="*/ 2260010 h 2344739"/>
              <a:gd name="connsiteX137" fmla="*/ 5142599 w 12192001"/>
              <a:gd name="connsiteY137" fmla="*/ 2256610 h 2344739"/>
              <a:gd name="connsiteX138" fmla="*/ 5139596 w 12192001"/>
              <a:gd name="connsiteY138" fmla="*/ 2254509 h 2344739"/>
              <a:gd name="connsiteX139" fmla="*/ 5121659 w 12192001"/>
              <a:gd name="connsiteY139" fmla="*/ 2243656 h 2344739"/>
              <a:gd name="connsiteX140" fmla="*/ 5065790 w 12192001"/>
              <a:gd name="connsiteY140" fmla="*/ 2250227 h 2344739"/>
              <a:gd name="connsiteX141" fmla="*/ 5011514 w 12192001"/>
              <a:gd name="connsiteY141" fmla="*/ 2233846 h 2344739"/>
              <a:gd name="connsiteX142" fmla="*/ 4840441 w 12192001"/>
              <a:gd name="connsiteY142" fmla="*/ 2209829 h 2344739"/>
              <a:gd name="connsiteX143" fmla="*/ 4762447 w 12192001"/>
              <a:gd name="connsiteY143" fmla="*/ 2182061 h 2344739"/>
              <a:gd name="connsiteX144" fmla="*/ 4723186 w 12192001"/>
              <a:gd name="connsiteY144" fmla="*/ 2173047 h 2344739"/>
              <a:gd name="connsiteX145" fmla="*/ 4721176 w 12192001"/>
              <a:gd name="connsiteY145" fmla="*/ 2172298 h 2344739"/>
              <a:gd name="connsiteX146" fmla="*/ 4722111 w 12192001"/>
              <a:gd name="connsiteY146" fmla="*/ 2172087 h 2344739"/>
              <a:gd name="connsiteX147" fmla="*/ 4717202 w 12192001"/>
              <a:gd name="connsiteY147" fmla="*/ 2170817 h 2344739"/>
              <a:gd name="connsiteX148" fmla="*/ 4721176 w 12192001"/>
              <a:gd name="connsiteY148" fmla="*/ 2172298 h 2344739"/>
              <a:gd name="connsiteX149" fmla="*/ 4715526 w 12192001"/>
              <a:gd name="connsiteY149" fmla="*/ 2173573 h 2344739"/>
              <a:gd name="connsiteX150" fmla="*/ 4515814 w 12192001"/>
              <a:gd name="connsiteY150" fmla="*/ 2163671 h 2344739"/>
              <a:gd name="connsiteX151" fmla="*/ 4428543 w 12192001"/>
              <a:gd name="connsiteY151" fmla="*/ 2153020 h 2344739"/>
              <a:gd name="connsiteX152" fmla="*/ 4362875 w 12192001"/>
              <a:gd name="connsiteY152" fmla="*/ 2151674 h 2344739"/>
              <a:gd name="connsiteX153" fmla="*/ 4316966 w 12192001"/>
              <a:gd name="connsiteY153" fmla="*/ 2158289 h 2344739"/>
              <a:gd name="connsiteX154" fmla="*/ 4315110 w 12192001"/>
              <a:gd name="connsiteY154" fmla="*/ 2156948 h 2344739"/>
              <a:gd name="connsiteX155" fmla="*/ 4295144 w 12192001"/>
              <a:gd name="connsiteY155" fmla="*/ 2155069 h 2344739"/>
              <a:gd name="connsiteX156" fmla="*/ 4290064 w 12192001"/>
              <a:gd name="connsiteY156" fmla="*/ 2157986 h 2344739"/>
              <a:gd name="connsiteX157" fmla="*/ 4276142 w 12192001"/>
              <a:gd name="connsiteY157" fmla="*/ 2157740 h 2344739"/>
              <a:gd name="connsiteX158" fmla="*/ 4248117 w 12192001"/>
              <a:gd name="connsiteY158" fmla="*/ 2160064 h 2344739"/>
              <a:gd name="connsiteX159" fmla="*/ 4202051 w 12192001"/>
              <a:gd name="connsiteY159" fmla="*/ 2157269 h 2344739"/>
              <a:gd name="connsiteX160" fmla="*/ 4201745 w 12192001"/>
              <a:gd name="connsiteY160" fmla="*/ 2156010 h 2344739"/>
              <a:gd name="connsiteX161" fmla="*/ 4191248 w 12192001"/>
              <a:gd name="connsiteY161" fmla="*/ 2150376 h 2344739"/>
              <a:gd name="connsiteX162" fmla="*/ 4142745 w 12192001"/>
              <a:gd name="connsiteY162" fmla="*/ 2134511 h 2344739"/>
              <a:gd name="connsiteX163" fmla="*/ 4083097 w 12192001"/>
              <a:gd name="connsiteY163" fmla="*/ 2107978 h 2344739"/>
              <a:gd name="connsiteX164" fmla="*/ 4074546 w 12192001"/>
              <a:gd name="connsiteY164" fmla="*/ 2107143 h 2344739"/>
              <a:gd name="connsiteX165" fmla="*/ 4074427 w 12192001"/>
              <a:gd name="connsiteY165" fmla="*/ 2106844 h 2344739"/>
              <a:gd name="connsiteX166" fmla="*/ 4065510 w 12192001"/>
              <a:gd name="connsiteY166" fmla="*/ 2105400 h 2344739"/>
              <a:gd name="connsiteX167" fmla="*/ 4058954 w 12192001"/>
              <a:gd name="connsiteY167" fmla="*/ 2105618 h 2344739"/>
              <a:gd name="connsiteX168" fmla="*/ 4042364 w 12192001"/>
              <a:gd name="connsiteY168" fmla="*/ 2103997 h 2344739"/>
              <a:gd name="connsiteX169" fmla="*/ 4036997 w 12192001"/>
              <a:gd name="connsiteY169" fmla="*/ 2101563 h 2344739"/>
              <a:gd name="connsiteX170" fmla="*/ 4035363 w 12192001"/>
              <a:gd name="connsiteY170" fmla="*/ 2097896 h 2344739"/>
              <a:gd name="connsiteX171" fmla="*/ 4033778 w 12192001"/>
              <a:gd name="connsiteY171" fmla="*/ 2098131 h 2344739"/>
              <a:gd name="connsiteX172" fmla="*/ 4004538 w 12192001"/>
              <a:gd name="connsiteY172" fmla="*/ 2085563 h 2344739"/>
              <a:gd name="connsiteX173" fmla="*/ 3936846 w 12192001"/>
              <a:gd name="connsiteY173" fmla="*/ 2068106 h 2344739"/>
              <a:gd name="connsiteX174" fmla="*/ 3897275 w 12192001"/>
              <a:gd name="connsiteY174" fmla="*/ 2062451 h 2344739"/>
              <a:gd name="connsiteX175" fmla="*/ 3789760 w 12192001"/>
              <a:gd name="connsiteY175" fmla="*/ 2042213 h 2344739"/>
              <a:gd name="connsiteX176" fmla="*/ 3682513 w 12192001"/>
              <a:gd name="connsiteY176" fmla="*/ 2018290 h 2344739"/>
              <a:gd name="connsiteX177" fmla="*/ 3610035 w 12192001"/>
              <a:gd name="connsiteY177" fmla="*/ 1986019 h 2344739"/>
              <a:gd name="connsiteX178" fmla="*/ 3603855 w 12192001"/>
              <a:gd name="connsiteY178" fmla="*/ 1987381 h 2344739"/>
              <a:gd name="connsiteX179" fmla="*/ 3594736 w 12192001"/>
              <a:gd name="connsiteY179" fmla="*/ 1987545 h 2344739"/>
              <a:gd name="connsiteX180" fmla="*/ 3594501 w 12192001"/>
              <a:gd name="connsiteY180" fmla="*/ 1987276 h 2344739"/>
              <a:gd name="connsiteX181" fmla="*/ 3585978 w 12192001"/>
              <a:gd name="connsiteY181" fmla="*/ 1987966 h 2344739"/>
              <a:gd name="connsiteX182" fmla="*/ 3536135 w 12192001"/>
              <a:gd name="connsiteY182" fmla="*/ 1978267 h 2344739"/>
              <a:gd name="connsiteX183" fmla="*/ 3473223 w 12192001"/>
              <a:gd name="connsiteY183" fmla="*/ 1974606 h 2344739"/>
              <a:gd name="connsiteX184" fmla="*/ 3400728 w 12192001"/>
              <a:gd name="connsiteY184" fmla="*/ 1962558 h 2344739"/>
              <a:gd name="connsiteX185" fmla="*/ 3363888 w 12192001"/>
              <a:gd name="connsiteY185" fmla="*/ 1979510 h 2344739"/>
              <a:gd name="connsiteX186" fmla="*/ 3344026 w 12192001"/>
              <a:gd name="connsiteY186" fmla="*/ 1981192 h 2344739"/>
              <a:gd name="connsiteX187" fmla="*/ 3341698 w 12192001"/>
              <a:gd name="connsiteY187" fmla="*/ 1980217 h 2344739"/>
              <a:gd name="connsiteX188" fmla="*/ 3262356 w 12192001"/>
              <a:gd name="connsiteY188" fmla="*/ 1986094 h 2344739"/>
              <a:gd name="connsiteX189" fmla="*/ 3142556 w 12192001"/>
              <a:gd name="connsiteY189" fmla="*/ 1993869 h 2344739"/>
              <a:gd name="connsiteX190" fmla="*/ 3030291 w 12192001"/>
              <a:gd name="connsiteY190" fmla="*/ 1996512 h 2344739"/>
              <a:gd name="connsiteX191" fmla="*/ 2781569 w 12192001"/>
              <a:gd name="connsiteY191" fmla="*/ 2018333 h 2344739"/>
              <a:gd name="connsiteX192" fmla="*/ 2646527 w 12192001"/>
              <a:gd name="connsiteY192" fmla="*/ 2028869 h 2344739"/>
              <a:gd name="connsiteX193" fmla="*/ 2568028 w 12192001"/>
              <a:gd name="connsiteY193" fmla="*/ 2002628 h 2344739"/>
              <a:gd name="connsiteX194" fmla="*/ 2443255 w 12192001"/>
              <a:gd name="connsiteY194" fmla="*/ 2016529 h 2344739"/>
              <a:gd name="connsiteX195" fmla="*/ 2315112 w 12192001"/>
              <a:gd name="connsiteY195" fmla="*/ 2024996 h 2344739"/>
              <a:gd name="connsiteX196" fmla="*/ 2208578 w 12192001"/>
              <a:gd name="connsiteY196" fmla="*/ 2019763 h 2344739"/>
              <a:gd name="connsiteX197" fmla="*/ 2094665 w 12192001"/>
              <a:gd name="connsiteY197" fmla="*/ 2003052 h 2344739"/>
              <a:gd name="connsiteX198" fmla="*/ 1997356 w 12192001"/>
              <a:gd name="connsiteY198" fmla="*/ 1995032 h 2344739"/>
              <a:gd name="connsiteX199" fmla="*/ 1928172 w 12192001"/>
              <a:gd name="connsiteY199" fmla="*/ 2016977 h 2344739"/>
              <a:gd name="connsiteX200" fmla="*/ 1921650 w 12192001"/>
              <a:gd name="connsiteY200" fmla="*/ 2012146 h 2344739"/>
              <a:gd name="connsiteX201" fmla="*/ 1873080 w 12192001"/>
              <a:gd name="connsiteY201" fmla="*/ 2013741 h 2344739"/>
              <a:gd name="connsiteX202" fmla="*/ 1786655 w 12192001"/>
              <a:gd name="connsiteY202" fmla="*/ 2041363 h 2344739"/>
              <a:gd name="connsiteX203" fmla="*/ 1738204 w 12192001"/>
              <a:gd name="connsiteY203" fmla="*/ 2036312 h 2344739"/>
              <a:gd name="connsiteX204" fmla="*/ 1675071 w 12192001"/>
              <a:gd name="connsiteY204" fmla="*/ 2019963 h 2344739"/>
              <a:gd name="connsiteX205" fmla="*/ 1608669 w 12192001"/>
              <a:gd name="connsiteY205" fmla="*/ 2013066 h 2344739"/>
              <a:gd name="connsiteX206" fmla="*/ 1496110 w 12192001"/>
              <a:gd name="connsiteY206" fmla="*/ 1987476 h 2344739"/>
              <a:gd name="connsiteX207" fmla="*/ 1149979 w 12192001"/>
              <a:gd name="connsiteY207" fmla="*/ 1938041 h 2344739"/>
              <a:gd name="connsiteX208" fmla="*/ 858269 w 12192001"/>
              <a:gd name="connsiteY208" fmla="*/ 1928608 h 2344739"/>
              <a:gd name="connsiteX209" fmla="*/ 837540 w 12192001"/>
              <a:gd name="connsiteY209" fmla="*/ 1929821 h 2344739"/>
              <a:gd name="connsiteX210" fmla="*/ 816809 w 12192001"/>
              <a:gd name="connsiteY210" fmla="*/ 1927857 h 2344739"/>
              <a:gd name="connsiteX211" fmla="*/ 811506 w 12192001"/>
              <a:gd name="connsiteY211" fmla="*/ 1930751 h 2344739"/>
              <a:gd name="connsiteX212" fmla="*/ 797041 w 12192001"/>
              <a:gd name="connsiteY212" fmla="*/ 1930446 h 2344739"/>
              <a:gd name="connsiteX213" fmla="*/ 767901 w 12192001"/>
              <a:gd name="connsiteY213" fmla="*/ 1932653 h 2344739"/>
              <a:gd name="connsiteX214" fmla="*/ 763053 w 12192001"/>
              <a:gd name="connsiteY214" fmla="*/ 1930432 h 2344739"/>
              <a:gd name="connsiteX215" fmla="*/ 720047 w 12192001"/>
              <a:gd name="connsiteY215" fmla="*/ 1929661 h 2344739"/>
              <a:gd name="connsiteX216" fmla="*/ 719742 w 12192001"/>
              <a:gd name="connsiteY216" fmla="*/ 1928399 h 2344739"/>
              <a:gd name="connsiteX217" fmla="*/ 708875 w 12192001"/>
              <a:gd name="connsiteY217" fmla="*/ 1922722 h 2344739"/>
              <a:gd name="connsiteX218" fmla="*/ 596792 w 12192001"/>
              <a:gd name="connsiteY218" fmla="*/ 1879864 h 2344739"/>
              <a:gd name="connsiteX219" fmla="*/ 578535 w 12192001"/>
              <a:gd name="connsiteY219" fmla="*/ 1877212 h 2344739"/>
              <a:gd name="connsiteX220" fmla="*/ 571717 w 12192001"/>
              <a:gd name="connsiteY220" fmla="*/ 1877401 h 2344739"/>
              <a:gd name="connsiteX221" fmla="*/ 445099 w 12192001"/>
              <a:gd name="connsiteY221" fmla="*/ 1839371 h 2344739"/>
              <a:gd name="connsiteX222" fmla="*/ 404015 w 12192001"/>
              <a:gd name="connsiteY222" fmla="*/ 1833548 h 2344739"/>
              <a:gd name="connsiteX223" fmla="*/ 292435 w 12192001"/>
              <a:gd name="connsiteY223" fmla="*/ 1812852 h 2344739"/>
              <a:gd name="connsiteX224" fmla="*/ 118381 w 12192001"/>
              <a:gd name="connsiteY224" fmla="*/ 1761047 h 2344739"/>
              <a:gd name="connsiteX225" fmla="*/ 15526 w 12192001"/>
              <a:gd name="connsiteY225" fmla="*/ 1758191 h 2344739"/>
              <a:gd name="connsiteX226" fmla="*/ 2 w 12192001"/>
              <a:gd name="connsiteY226" fmla="*/ 1752722 h 2344739"/>
              <a:gd name="connsiteX227" fmla="*/ 1 w 12192001"/>
              <a:gd name="connsiteY227" fmla="*/ 762497 h 2344739"/>
              <a:gd name="connsiteX228" fmla="*/ 0 w 12192001"/>
              <a:gd name="connsiteY228" fmla="*/ 762497 h 2344739"/>
              <a:gd name="connsiteX229" fmla="*/ 0 w 12192001"/>
              <a:gd name="connsiteY229" fmla="*/ 222213 h 2344739"/>
              <a:gd name="connsiteX230" fmla="*/ 0 w 12192001"/>
              <a:gd name="connsiteY230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63053 w 12192001"/>
              <a:gd name="connsiteY213" fmla="*/ 1930432 h 2344739"/>
              <a:gd name="connsiteX214" fmla="*/ 720047 w 12192001"/>
              <a:gd name="connsiteY214" fmla="*/ 1929661 h 2344739"/>
              <a:gd name="connsiteX215" fmla="*/ 719742 w 12192001"/>
              <a:gd name="connsiteY215" fmla="*/ 1928399 h 2344739"/>
              <a:gd name="connsiteX216" fmla="*/ 708875 w 12192001"/>
              <a:gd name="connsiteY216" fmla="*/ 1922722 h 2344739"/>
              <a:gd name="connsiteX217" fmla="*/ 596792 w 12192001"/>
              <a:gd name="connsiteY217" fmla="*/ 1879864 h 2344739"/>
              <a:gd name="connsiteX218" fmla="*/ 578535 w 12192001"/>
              <a:gd name="connsiteY218" fmla="*/ 1877212 h 2344739"/>
              <a:gd name="connsiteX219" fmla="*/ 571717 w 12192001"/>
              <a:gd name="connsiteY219" fmla="*/ 1877401 h 2344739"/>
              <a:gd name="connsiteX220" fmla="*/ 445099 w 12192001"/>
              <a:gd name="connsiteY220" fmla="*/ 1839371 h 2344739"/>
              <a:gd name="connsiteX221" fmla="*/ 404015 w 12192001"/>
              <a:gd name="connsiteY221" fmla="*/ 1833548 h 2344739"/>
              <a:gd name="connsiteX222" fmla="*/ 292435 w 12192001"/>
              <a:gd name="connsiteY222" fmla="*/ 1812852 h 2344739"/>
              <a:gd name="connsiteX223" fmla="*/ 118381 w 12192001"/>
              <a:gd name="connsiteY223" fmla="*/ 1761047 h 2344739"/>
              <a:gd name="connsiteX224" fmla="*/ 15526 w 12192001"/>
              <a:gd name="connsiteY224" fmla="*/ 1758191 h 2344739"/>
              <a:gd name="connsiteX225" fmla="*/ 2 w 12192001"/>
              <a:gd name="connsiteY225" fmla="*/ 1752722 h 2344739"/>
              <a:gd name="connsiteX226" fmla="*/ 1 w 12192001"/>
              <a:gd name="connsiteY226" fmla="*/ 762497 h 2344739"/>
              <a:gd name="connsiteX227" fmla="*/ 0 w 12192001"/>
              <a:gd name="connsiteY227" fmla="*/ 762497 h 2344739"/>
              <a:gd name="connsiteX228" fmla="*/ 0 w 12192001"/>
              <a:gd name="connsiteY228" fmla="*/ 222213 h 2344739"/>
              <a:gd name="connsiteX229" fmla="*/ 0 w 12192001"/>
              <a:gd name="connsiteY229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63053 w 12192001"/>
              <a:gd name="connsiteY213" fmla="*/ 1930432 h 2344739"/>
              <a:gd name="connsiteX214" fmla="*/ 720047 w 12192001"/>
              <a:gd name="connsiteY214" fmla="*/ 1929661 h 2344739"/>
              <a:gd name="connsiteX215" fmla="*/ 719742 w 12192001"/>
              <a:gd name="connsiteY215" fmla="*/ 1928399 h 2344739"/>
              <a:gd name="connsiteX216" fmla="*/ 708875 w 12192001"/>
              <a:gd name="connsiteY216" fmla="*/ 1922722 h 2344739"/>
              <a:gd name="connsiteX217" fmla="*/ 596792 w 12192001"/>
              <a:gd name="connsiteY217" fmla="*/ 1879864 h 2344739"/>
              <a:gd name="connsiteX218" fmla="*/ 578535 w 12192001"/>
              <a:gd name="connsiteY218" fmla="*/ 1877212 h 2344739"/>
              <a:gd name="connsiteX219" fmla="*/ 571717 w 12192001"/>
              <a:gd name="connsiteY219" fmla="*/ 1877401 h 2344739"/>
              <a:gd name="connsiteX220" fmla="*/ 445099 w 12192001"/>
              <a:gd name="connsiteY220" fmla="*/ 1839371 h 2344739"/>
              <a:gd name="connsiteX221" fmla="*/ 404015 w 12192001"/>
              <a:gd name="connsiteY221" fmla="*/ 1833548 h 2344739"/>
              <a:gd name="connsiteX222" fmla="*/ 292435 w 12192001"/>
              <a:gd name="connsiteY222" fmla="*/ 1812852 h 2344739"/>
              <a:gd name="connsiteX223" fmla="*/ 118381 w 12192001"/>
              <a:gd name="connsiteY223" fmla="*/ 1761047 h 2344739"/>
              <a:gd name="connsiteX224" fmla="*/ 15526 w 12192001"/>
              <a:gd name="connsiteY224" fmla="*/ 1758191 h 2344739"/>
              <a:gd name="connsiteX225" fmla="*/ 2 w 12192001"/>
              <a:gd name="connsiteY225" fmla="*/ 1752722 h 2344739"/>
              <a:gd name="connsiteX226" fmla="*/ 1 w 12192001"/>
              <a:gd name="connsiteY226" fmla="*/ 762497 h 2344739"/>
              <a:gd name="connsiteX227" fmla="*/ 0 w 12192001"/>
              <a:gd name="connsiteY227" fmla="*/ 762497 h 2344739"/>
              <a:gd name="connsiteX228" fmla="*/ 0 w 12192001"/>
              <a:gd name="connsiteY228" fmla="*/ 222213 h 2344739"/>
              <a:gd name="connsiteX229" fmla="*/ 0 w 12192001"/>
              <a:gd name="connsiteY229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63053 w 12192001"/>
              <a:gd name="connsiteY213" fmla="*/ 1930432 h 2344739"/>
              <a:gd name="connsiteX214" fmla="*/ 720047 w 12192001"/>
              <a:gd name="connsiteY214" fmla="*/ 1929661 h 2344739"/>
              <a:gd name="connsiteX215" fmla="*/ 719742 w 12192001"/>
              <a:gd name="connsiteY215" fmla="*/ 1928399 h 2344739"/>
              <a:gd name="connsiteX216" fmla="*/ 708875 w 12192001"/>
              <a:gd name="connsiteY216" fmla="*/ 1922722 h 2344739"/>
              <a:gd name="connsiteX217" fmla="*/ 596792 w 12192001"/>
              <a:gd name="connsiteY217" fmla="*/ 1879864 h 2344739"/>
              <a:gd name="connsiteX218" fmla="*/ 578535 w 12192001"/>
              <a:gd name="connsiteY218" fmla="*/ 1877212 h 2344739"/>
              <a:gd name="connsiteX219" fmla="*/ 571717 w 12192001"/>
              <a:gd name="connsiteY219" fmla="*/ 1877401 h 2344739"/>
              <a:gd name="connsiteX220" fmla="*/ 445099 w 12192001"/>
              <a:gd name="connsiteY220" fmla="*/ 1839371 h 2344739"/>
              <a:gd name="connsiteX221" fmla="*/ 404015 w 12192001"/>
              <a:gd name="connsiteY221" fmla="*/ 1833548 h 2344739"/>
              <a:gd name="connsiteX222" fmla="*/ 292435 w 12192001"/>
              <a:gd name="connsiteY222" fmla="*/ 1812852 h 2344739"/>
              <a:gd name="connsiteX223" fmla="*/ 118381 w 12192001"/>
              <a:gd name="connsiteY223" fmla="*/ 1761047 h 2344739"/>
              <a:gd name="connsiteX224" fmla="*/ 15526 w 12192001"/>
              <a:gd name="connsiteY224" fmla="*/ 1758191 h 2344739"/>
              <a:gd name="connsiteX225" fmla="*/ 2 w 12192001"/>
              <a:gd name="connsiteY225" fmla="*/ 1752722 h 2344739"/>
              <a:gd name="connsiteX226" fmla="*/ 1 w 12192001"/>
              <a:gd name="connsiteY226" fmla="*/ 762497 h 2344739"/>
              <a:gd name="connsiteX227" fmla="*/ 0 w 12192001"/>
              <a:gd name="connsiteY227" fmla="*/ 762497 h 2344739"/>
              <a:gd name="connsiteX228" fmla="*/ 0 w 12192001"/>
              <a:gd name="connsiteY228" fmla="*/ 222213 h 2344739"/>
              <a:gd name="connsiteX229" fmla="*/ 0 w 12192001"/>
              <a:gd name="connsiteY229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20047 w 12192001"/>
              <a:gd name="connsiteY213" fmla="*/ 1929661 h 2344739"/>
              <a:gd name="connsiteX214" fmla="*/ 719742 w 12192001"/>
              <a:gd name="connsiteY214" fmla="*/ 1928399 h 2344739"/>
              <a:gd name="connsiteX215" fmla="*/ 708875 w 12192001"/>
              <a:gd name="connsiteY215" fmla="*/ 1922722 h 2344739"/>
              <a:gd name="connsiteX216" fmla="*/ 596792 w 12192001"/>
              <a:gd name="connsiteY216" fmla="*/ 1879864 h 2344739"/>
              <a:gd name="connsiteX217" fmla="*/ 578535 w 12192001"/>
              <a:gd name="connsiteY217" fmla="*/ 1877212 h 2344739"/>
              <a:gd name="connsiteX218" fmla="*/ 571717 w 12192001"/>
              <a:gd name="connsiteY218" fmla="*/ 1877401 h 2344739"/>
              <a:gd name="connsiteX219" fmla="*/ 445099 w 12192001"/>
              <a:gd name="connsiteY219" fmla="*/ 1839371 h 2344739"/>
              <a:gd name="connsiteX220" fmla="*/ 404015 w 12192001"/>
              <a:gd name="connsiteY220" fmla="*/ 1833548 h 2344739"/>
              <a:gd name="connsiteX221" fmla="*/ 292435 w 12192001"/>
              <a:gd name="connsiteY221" fmla="*/ 1812852 h 2344739"/>
              <a:gd name="connsiteX222" fmla="*/ 118381 w 12192001"/>
              <a:gd name="connsiteY222" fmla="*/ 1761047 h 2344739"/>
              <a:gd name="connsiteX223" fmla="*/ 15526 w 12192001"/>
              <a:gd name="connsiteY223" fmla="*/ 1758191 h 2344739"/>
              <a:gd name="connsiteX224" fmla="*/ 2 w 12192001"/>
              <a:gd name="connsiteY224" fmla="*/ 1752722 h 2344739"/>
              <a:gd name="connsiteX225" fmla="*/ 1 w 12192001"/>
              <a:gd name="connsiteY225" fmla="*/ 762497 h 2344739"/>
              <a:gd name="connsiteX226" fmla="*/ 0 w 12192001"/>
              <a:gd name="connsiteY226" fmla="*/ 762497 h 2344739"/>
              <a:gd name="connsiteX227" fmla="*/ 0 w 12192001"/>
              <a:gd name="connsiteY227" fmla="*/ 222213 h 2344739"/>
              <a:gd name="connsiteX228" fmla="*/ 0 w 12192001"/>
              <a:gd name="connsiteY228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67901 w 12192001"/>
              <a:gd name="connsiteY211" fmla="*/ 1932653 h 2344739"/>
              <a:gd name="connsiteX212" fmla="*/ 720047 w 12192001"/>
              <a:gd name="connsiteY212" fmla="*/ 1929661 h 2344739"/>
              <a:gd name="connsiteX213" fmla="*/ 719742 w 12192001"/>
              <a:gd name="connsiteY213" fmla="*/ 1928399 h 2344739"/>
              <a:gd name="connsiteX214" fmla="*/ 708875 w 12192001"/>
              <a:gd name="connsiteY214" fmla="*/ 1922722 h 2344739"/>
              <a:gd name="connsiteX215" fmla="*/ 596792 w 12192001"/>
              <a:gd name="connsiteY215" fmla="*/ 1879864 h 2344739"/>
              <a:gd name="connsiteX216" fmla="*/ 578535 w 12192001"/>
              <a:gd name="connsiteY216" fmla="*/ 1877212 h 2344739"/>
              <a:gd name="connsiteX217" fmla="*/ 571717 w 12192001"/>
              <a:gd name="connsiteY217" fmla="*/ 1877401 h 2344739"/>
              <a:gd name="connsiteX218" fmla="*/ 445099 w 12192001"/>
              <a:gd name="connsiteY218" fmla="*/ 1839371 h 2344739"/>
              <a:gd name="connsiteX219" fmla="*/ 404015 w 12192001"/>
              <a:gd name="connsiteY219" fmla="*/ 1833548 h 2344739"/>
              <a:gd name="connsiteX220" fmla="*/ 292435 w 12192001"/>
              <a:gd name="connsiteY220" fmla="*/ 1812852 h 2344739"/>
              <a:gd name="connsiteX221" fmla="*/ 118381 w 12192001"/>
              <a:gd name="connsiteY221" fmla="*/ 1761047 h 2344739"/>
              <a:gd name="connsiteX222" fmla="*/ 15526 w 12192001"/>
              <a:gd name="connsiteY222" fmla="*/ 1758191 h 2344739"/>
              <a:gd name="connsiteX223" fmla="*/ 2 w 12192001"/>
              <a:gd name="connsiteY223" fmla="*/ 1752722 h 2344739"/>
              <a:gd name="connsiteX224" fmla="*/ 1 w 12192001"/>
              <a:gd name="connsiteY224" fmla="*/ 762497 h 2344739"/>
              <a:gd name="connsiteX225" fmla="*/ 0 w 12192001"/>
              <a:gd name="connsiteY225" fmla="*/ 762497 h 2344739"/>
              <a:gd name="connsiteX226" fmla="*/ 0 w 12192001"/>
              <a:gd name="connsiteY226" fmla="*/ 222213 h 2344739"/>
              <a:gd name="connsiteX227" fmla="*/ 0 w 12192001"/>
              <a:gd name="connsiteY227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20047 w 12192001"/>
              <a:gd name="connsiteY211" fmla="*/ 1929661 h 2344739"/>
              <a:gd name="connsiteX212" fmla="*/ 719742 w 12192001"/>
              <a:gd name="connsiteY212" fmla="*/ 1928399 h 2344739"/>
              <a:gd name="connsiteX213" fmla="*/ 708875 w 12192001"/>
              <a:gd name="connsiteY213" fmla="*/ 1922722 h 2344739"/>
              <a:gd name="connsiteX214" fmla="*/ 596792 w 12192001"/>
              <a:gd name="connsiteY214" fmla="*/ 1879864 h 2344739"/>
              <a:gd name="connsiteX215" fmla="*/ 578535 w 12192001"/>
              <a:gd name="connsiteY215" fmla="*/ 1877212 h 2344739"/>
              <a:gd name="connsiteX216" fmla="*/ 571717 w 12192001"/>
              <a:gd name="connsiteY216" fmla="*/ 1877401 h 2344739"/>
              <a:gd name="connsiteX217" fmla="*/ 445099 w 12192001"/>
              <a:gd name="connsiteY217" fmla="*/ 1839371 h 2344739"/>
              <a:gd name="connsiteX218" fmla="*/ 404015 w 12192001"/>
              <a:gd name="connsiteY218" fmla="*/ 1833548 h 2344739"/>
              <a:gd name="connsiteX219" fmla="*/ 292435 w 12192001"/>
              <a:gd name="connsiteY219" fmla="*/ 1812852 h 2344739"/>
              <a:gd name="connsiteX220" fmla="*/ 118381 w 12192001"/>
              <a:gd name="connsiteY220" fmla="*/ 1761047 h 2344739"/>
              <a:gd name="connsiteX221" fmla="*/ 15526 w 12192001"/>
              <a:gd name="connsiteY221" fmla="*/ 1758191 h 2344739"/>
              <a:gd name="connsiteX222" fmla="*/ 2 w 12192001"/>
              <a:gd name="connsiteY222" fmla="*/ 1752722 h 2344739"/>
              <a:gd name="connsiteX223" fmla="*/ 1 w 12192001"/>
              <a:gd name="connsiteY223" fmla="*/ 762497 h 2344739"/>
              <a:gd name="connsiteX224" fmla="*/ 0 w 12192001"/>
              <a:gd name="connsiteY224" fmla="*/ 762497 h 2344739"/>
              <a:gd name="connsiteX225" fmla="*/ 0 w 12192001"/>
              <a:gd name="connsiteY225" fmla="*/ 222213 h 2344739"/>
              <a:gd name="connsiteX226" fmla="*/ 0 w 12192001"/>
              <a:gd name="connsiteY22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20047 w 12192001"/>
              <a:gd name="connsiteY211" fmla="*/ 1929661 h 2344739"/>
              <a:gd name="connsiteX212" fmla="*/ 719742 w 12192001"/>
              <a:gd name="connsiteY212" fmla="*/ 1928399 h 2344739"/>
              <a:gd name="connsiteX213" fmla="*/ 708875 w 12192001"/>
              <a:gd name="connsiteY213" fmla="*/ 1922722 h 2344739"/>
              <a:gd name="connsiteX214" fmla="*/ 596792 w 12192001"/>
              <a:gd name="connsiteY214" fmla="*/ 1879864 h 2344739"/>
              <a:gd name="connsiteX215" fmla="*/ 578535 w 12192001"/>
              <a:gd name="connsiteY215" fmla="*/ 1877212 h 2344739"/>
              <a:gd name="connsiteX216" fmla="*/ 571717 w 12192001"/>
              <a:gd name="connsiteY216" fmla="*/ 1877401 h 2344739"/>
              <a:gd name="connsiteX217" fmla="*/ 445099 w 12192001"/>
              <a:gd name="connsiteY217" fmla="*/ 1839371 h 2344739"/>
              <a:gd name="connsiteX218" fmla="*/ 404015 w 12192001"/>
              <a:gd name="connsiteY218" fmla="*/ 1833548 h 2344739"/>
              <a:gd name="connsiteX219" fmla="*/ 292435 w 12192001"/>
              <a:gd name="connsiteY219" fmla="*/ 1812852 h 2344739"/>
              <a:gd name="connsiteX220" fmla="*/ 118381 w 12192001"/>
              <a:gd name="connsiteY220" fmla="*/ 1761047 h 2344739"/>
              <a:gd name="connsiteX221" fmla="*/ 15526 w 12192001"/>
              <a:gd name="connsiteY221" fmla="*/ 1758191 h 2344739"/>
              <a:gd name="connsiteX222" fmla="*/ 2 w 12192001"/>
              <a:gd name="connsiteY222" fmla="*/ 1752722 h 2344739"/>
              <a:gd name="connsiteX223" fmla="*/ 1 w 12192001"/>
              <a:gd name="connsiteY223" fmla="*/ 762497 h 2344739"/>
              <a:gd name="connsiteX224" fmla="*/ 0 w 12192001"/>
              <a:gd name="connsiteY224" fmla="*/ 222213 h 2344739"/>
              <a:gd name="connsiteX225" fmla="*/ 0 w 12192001"/>
              <a:gd name="connsiteY225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190394 w 12193149"/>
              <a:gd name="connsiteY68" fmla="*/ 1912467 h 2344739"/>
              <a:gd name="connsiteX69" fmla="*/ 9114960 w 12193149"/>
              <a:gd name="connsiteY69" fmla="*/ 1919069 h 2344739"/>
              <a:gd name="connsiteX70" fmla="*/ 9054601 w 12193149"/>
              <a:gd name="connsiteY70" fmla="*/ 1910755 h 2344739"/>
              <a:gd name="connsiteX71" fmla="*/ 9006634 w 12193149"/>
              <a:gd name="connsiteY71" fmla="*/ 1914040 h 2344739"/>
              <a:gd name="connsiteX72" fmla="*/ 9006349 w 12193149"/>
              <a:gd name="connsiteY72" fmla="*/ 1913800 h 2344739"/>
              <a:gd name="connsiteX73" fmla="*/ 8997380 w 12193149"/>
              <a:gd name="connsiteY73" fmla="*/ 1915011 h 2344739"/>
              <a:gd name="connsiteX74" fmla="*/ 8991542 w 12193149"/>
              <a:gd name="connsiteY74" fmla="*/ 1917072 h 2344739"/>
              <a:gd name="connsiteX75" fmla="*/ 8975485 w 12193149"/>
              <a:gd name="connsiteY75" fmla="*/ 1920298 h 2344739"/>
              <a:gd name="connsiteX76" fmla="*/ 8969159 w 12193149"/>
              <a:gd name="connsiteY76" fmla="*/ 1919598 h 2344739"/>
              <a:gd name="connsiteX77" fmla="*/ 8964196 w 12193149"/>
              <a:gd name="connsiteY77" fmla="*/ 1917373 h 2344739"/>
              <a:gd name="connsiteX78" fmla="*/ 8930136 w 12193149"/>
              <a:gd name="connsiteY78" fmla="*/ 1914185 h 2344739"/>
              <a:gd name="connsiteX79" fmla="*/ 8753592 w 12193149"/>
              <a:gd name="connsiteY79" fmla="*/ 1933417 h 2344739"/>
              <a:gd name="connsiteX80" fmla="*/ 8708995 w 12193149"/>
              <a:gd name="connsiteY80" fmla="*/ 1935518 h 2344739"/>
              <a:gd name="connsiteX81" fmla="*/ 8597219 w 12193149"/>
              <a:gd name="connsiteY81" fmla="*/ 1944090 h 2344739"/>
              <a:gd name="connsiteX82" fmla="*/ 8526378 w 12193149"/>
              <a:gd name="connsiteY82" fmla="*/ 1929248 h 2344739"/>
              <a:gd name="connsiteX83" fmla="*/ 8512131 w 12193149"/>
              <a:gd name="connsiteY83" fmla="*/ 1935163 h 2344739"/>
              <a:gd name="connsiteX84" fmla="*/ 8507315 w 12193149"/>
              <a:gd name="connsiteY84" fmla="*/ 1938164 h 2344739"/>
              <a:gd name="connsiteX85" fmla="*/ 8499116 w 12193149"/>
              <a:gd name="connsiteY85" fmla="*/ 1940902 h 2344739"/>
              <a:gd name="connsiteX86" fmla="*/ 8498742 w 12193149"/>
              <a:gd name="connsiteY86" fmla="*/ 1940723 h 2344739"/>
              <a:gd name="connsiteX87" fmla="*/ 8491397 w 12193149"/>
              <a:gd name="connsiteY87" fmla="*/ 1943773 h 2344739"/>
              <a:gd name="connsiteX88" fmla="*/ 8368330 w 12193149"/>
              <a:gd name="connsiteY88" fmla="*/ 1957815 h 2344739"/>
              <a:gd name="connsiteX89" fmla="*/ 8354947 w 12193149"/>
              <a:gd name="connsiteY89" fmla="*/ 1958009 h 2344739"/>
              <a:gd name="connsiteX90" fmla="*/ 8353521 w 12193149"/>
              <a:gd name="connsiteY90" fmla="*/ 1957169 h 2344739"/>
              <a:gd name="connsiteX91" fmla="*/ 8321252 w 12193149"/>
              <a:gd name="connsiteY91" fmla="*/ 1974587 h 2344739"/>
              <a:gd name="connsiteX92" fmla="*/ 8315581 w 12193149"/>
              <a:gd name="connsiteY92" fmla="*/ 1974913 h 2344739"/>
              <a:gd name="connsiteX93" fmla="*/ 8296322 w 12193149"/>
              <a:gd name="connsiteY93" fmla="*/ 1988808 h 2344739"/>
              <a:gd name="connsiteX94" fmla="*/ 8285424 w 12193149"/>
              <a:gd name="connsiteY94" fmla="*/ 1994631 h 2344739"/>
              <a:gd name="connsiteX95" fmla="*/ 8284298 w 12193149"/>
              <a:gd name="connsiteY95" fmla="*/ 1999074 h 2344739"/>
              <a:gd name="connsiteX96" fmla="*/ 8267224 w 12193149"/>
              <a:gd name="connsiteY96" fmla="*/ 2006249 h 2344739"/>
              <a:gd name="connsiteX97" fmla="*/ 8264525 w 12193149"/>
              <a:gd name="connsiteY97" fmla="*/ 2006019 h 2344739"/>
              <a:gd name="connsiteX98" fmla="*/ 8253181 w 12193149"/>
              <a:gd name="connsiteY98" fmla="*/ 2015862 h 2344739"/>
              <a:gd name="connsiteX99" fmla="*/ 8246982 w 12193149"/>
              <a:gd name="connsiteY99" fmla="*/ 2028854 h 2344739"/>
              <a:gd name="connsiteX100" fmla="*/ 8091420 w 12193149"/>
              <a:gd name="connsiteY100" fmla="*/ 2075015 h 2344739"/>
              <a:gd name="connsiteX101" fmla="*/ 7906555 w 12193149"/>
              <a:gd name="connsiteY101" fmla="*/ 2116988 h 2344739"/>
              <a:gd name="connsiteX102" fmla="*/ 7719893 w 12193149"/>
              <a:gd name="connsiteY102" fmla="*/ 2142703 h 2344739"/>
              <a:gd name="connsiteX103" fmla="*/ 7615495 w 12193149"/>
              <a:gd name="connsiteY103" fmla="*/ 2139232 h 2344739"/>
              <a:gd name="connsiteX104" fmla="*/ 7528691 w 12193149"/>
              <a:gd name="connsiteY104" fmla="*/ 2145060 h 2344739"/>
              <a:gd name="connsiteX105" fmla="*/ 7520719 w 12193149"/>
              <a:gd name="connsiteY105" fmla="*/ 2147613 h 2344739"/>
              <a:gd name="connsiteX106" fmla="*/ 7508559 w 12193149"/>
              <a:gd name="connsiteY106" fmla="*/ 2148948 h 2344739"/>
              <a:gd name="connsiteX107" fmla="*/ 7508188 w 12193149"/>
              <a:gd name="connsiteY107" fmla="*/ 2148621 h 2344739"/>
              <a:gd name="connsiteX108" fmla="*/ 7496943 w 12193149"/>
              <a:gd name="connsiteY108" fmla="*/ 2150573 h 2344739"/>
              <a:gd name="connsiteX109" fmla="*/ 7406539 w 12193149"/>
              <a:gd name="connsiteY109" fmla="*/ 2142468 h 2344739"/>
              <a:gd name="connsiteX110" fmla="*/ 7219707 w 12193149"/>
              <a:gd name="connsiteY110" fmla="*/ 2156680 h 2344739"/>
              <a:gd name="connsiteX111" fmla="*/ 7202249 w 12193149"/>
              <a:gd name="connsiteY111" fmla="*/ 2161230 h 2344739"/>
              <a:gd name="connsiteX112" fmla="*/ 7198152 w 12193149"/>
              <a:gd name="connsiteY112" fmla="*/ 2166588 h 2344739"/>
              <a:gd name="connsiteX113" fmla="*/ 7171956 w 12193149"/>
              <a:gd name="connsiteY113" fmla="*/ 2171236 h 2344739"/>
              <a:gd name="connsiteX114" fmla="*/ 7098136 w 12193149"/>
              <a:gd name="connsiteY114" fmla="*/ 2183464 h 2344739"/>
              <a:gd name="connsiteX115" fmla="*/ 7019644 w 12193149"/>
              <a:gd name="connsiteY115" fmla="*/ 2183090 h 2344739"/>
              <a:gd name="connsiteX116" fmla="*/ 6905294 w 12193149"/>
              <a:gd name="connsiteY116" fmla="*/ 2212596 h 2344739"/>
              <a:gd name="connsiteX117" fmla="*/ 6709370 w 12193149"/>
              <a:gd name="connsiteY117" fmla="*/ 2240551 h 2344739"/>
              <a:gd name="connsiteX118" fmla="*/ 6550602 w 12193149"/>
              <a:gd name="connsiteY118" fmla="*/ 2269327 h 2344739"/>
              <a:gd name="connsiteX119" fmla="*/ 6318708 w 12193149"/>
              <a:gd name="connsiteY119" fmla="*/ 2316127 h 2344739"/>
              <a:gd name="connsiteX120" fmla="*/ 6169822 w 12193149"/>
              <a:gd name="connsiteY120" fmla="*/ 2318214 h 2344739"/>
              <a:gd name="connsiteX121" fmla="*/ 6074996 w 12193149"/>
              <a:gd name="connsiteY121" fmla="*/ 2338676 h 2344739"/>
              <a:gd name="connsiteX122" fmla="*/ 6069677 w 12193149"/>
              <a:gd name="connsiteY122" fmla="*/ 2337139 h 2344739"/>
              <a:gd name="connsiteX123" fmla="*/ 6049786 w 12193149"/>
              <a:gd name="connsiteY123" fmla="*/ 2337822 h 2344739"/>
              <a:gd name="connsiteX124" fmla="*/ 6042433 w 12193149"/>
              <a:gd name="connsiteY124" fmla="*/ 2329473 h 2344739"/>
              <a:gd name="connsiteX125" fmla="*/ 6011238 w 12193149"/>
              <a:gd name="connsiteY125" fmla="*/ 2324380 h 2344739"/>
              <a:gd name="connsiteX126" fmla="*/ 5958523 w 12193149"/>
              <a:gd name="connsiteY126" fmla="*/ 2328024 h 2344739"/>
              <a:gd name="connsiteX127" fmla="*/ 5760067 w 12193149"/>
              <a:gd name="connsiteY127" fmla="*/ 2343716 h 2344739"/>
              <a:gd name="connsiteX128" fmla="*/ 5628108 w 12193149"/>
              <a:gd name="connsiteY128" fmla="*/ 2344739 h 2344739"/>
              <a:gd name="connsiteX129" fmla="*/ 5472054 w 12193149"/>
              <a:gd name="connsiteY129" fmla="*/ 2330719 h 2344739"/>
              <a:gd name="connsiteX130" fmla="*/ 5433909 w 12193149"/>
              <a:gd name="connsiteY130" fmla="*/ 2319466 h 2344739"/>
              <a:gd name="connsiteX131" fmla="*/ 5382817 w 12193149"/>
              <a:gd name="connsiteY131" fmla="*/ 2301764 h 2344739"/>
              <a:gd name="connsiteX132" fmla="*/ 5262912 w 12193149"/>
              <a:gd name="connsiteY132" fmla="*/ 2281347 h 2344739"/>
              <a:gd name="connsiteX133" fmla="*/ 5224109 w 12193149"/>
              <a:gd name="connsiteY133" fmla="*/ 2270223 h 2344739"/>
              <a:gd name="connsiteX134" fmla="*/ 5175808 w 12193149"/>
              <a:gd name="connsiteY134" fmla="*/ 2267233 h 2344739"/>
              <a:gd name="connsiteX135" fmla="*/ 5157702 w 12193149"/>
              <a:gd name="connsiteY135" fmla="*/ 2260010 h 2344739"/>
              <a:gd name="connsiteX136" fmla="*/ 5143747 w 12193149"/>
              <a:gd name="connsiteY136" fmla="*/ 2256610 h 2344739"/>
              <a:gd name="connsiteX137" fmla="*/ 5140744 w 12193149"/>
              <a:gd name="connsiteY137" fmla="*/ 2254509 h 2344739"/>
              <a:gd name="connsiteX138" fmla="*/ 5122807 w 12193149"/>
              <a:gd name="connsiteY138" fmla="*/ 2243656 h 2344739"/>
              <a:gd name="connsiteX139" fmla="*/ 5066938 w 12193149"/>
              <a:gd name="connsiteY139" fmla="*/ 2250227 h 2344739"/>
              <a:gd name="connsiteX140" fmla="*/ 5012662 w 12193149"/>
              <a:gd name="connsiteY140" fmla="*/ 2233846 h 2344739"/>
              <a:gd name="connsiteX141" fmla="*/ 4841589 w 12193149"/>
              <a:gd name="connsiteY141" fmla="*/ 2209829 h 2344739"/>
              <a:gd name="connsiteX142" fmla="*/ 4763595 w 12193149"/>
              <a:gd name="connsiteY142" fmla="*/ 2182061 h 2344739"/>
              <a:gd name="connsiteX143" fmla="*/ 4724334 w 12193149"/>
              <a:gd name="connsiteY143" fmla="*/ 2173047 h 2344739"/>
              <a:gd name="connsiteX144" fmla="*/ 4722324 w 12193149"/>
              <a:gd name="connsiteY144" fmla="*/ 2172298 h 2344739"/>
              <a:gd name="connsiteX145" fmla="*/ 4723259 w 12193149"/>
              <a:gd name="connsiteY145" fmla="*/ 2172087 h 2344739"/>
              <a:gd name="connsiteX146" fmla="*/ 4718350 w 12193149"/>
              <a:gd name="connsiteY146" fmla="*/ 2170817 h 2344739"/>
              <a:gd name="connsiteX147" fmla="*/ 4722324 w 12193149"/>
              <a:gd name="connsiteY147" fmla="*/ 2172298 h 2344739"/>
              <a:gd name="connsiteX148" fmla="*/ 4716674 w 12193149"/>
              <a:gd name="connsiteY148" fmla="*/ 2173573 h 2344739"/>
              <a:gd name="connsiteX149" fmla="*/ 4516962 w 12193149"/>
              <a:gd name="connsiteY149" fmla="*/ 2163671 h 2344739"/>
              <a:gd name="connsiteX150" fmla="*/ 4429691 w 12193149"/>
              <a:gd name="connsiteY150" fmla="*/ 2153020 h 2344739"/>
              <a:gd name="connsiteX151" fmla="*/ 4364023 w 12193149"/>
              <a:gd name="connsiteY151" fmla="*/ 2151674 h 2344739"/>
              <a:gd name="connsiteX152" fmla="*/ 4318114 w 12193149"/>
              <a:gd name="connsiteY152" fmla="*/ 2158289 h 2344739"/>
              <a:gd name="connsiteX153" fmla="*/ 4316258 w 12193149"/>
              <a:gd name="connsiteY153" fmla="*/ 2156948 h 2344739"/>
              <a:gd name="connsiteX154" fmla="*/ 4296292 w 12193149"/>
              <a:gd name="connsiteY154" fmla="*/ 2155069 h 2344739"/>
              <a:gd name="connsiteX155" fmla="*/ 4291212 w 12193149"/>
              <a:gd name="connsiteY155" fmla="*/ 2157986 h 2344739"/>
              <a:gd name="connsiteX156" fmla="*/ 4277290 w 12193149"/>
              <a:gd name="connsiteY156" fmla="*/ 2157740 h 2344739"/>
              <a:gd name="connsiteX157" fmla="*/ 4249265 w 12193149"/>
              <a:gd name="connsiteY157" fmla="*/ 2160064 h 2344739"/>
              <a:gd name="connsiteX158" fmla="*/ 4203199 w 12193149"/>
              <a:gd name="connsiteY158" fmla="*/ 2157269 h 2344739"/>
              <a:gd name="connsiteX159" fmla="*/ 4202893 w 12193149"/>
              <a:gd name="connsiteY159" fmla="*/ 2156010 h 2344739"/>
              <a:gd name="connsiteX160" fmla="*/ 4192396 w 12193149"/>
              <a:gd name="connsiteY160" fmla="*/ 2150376 h 2344739"/>
              <a:gd name="connsiteX161" fmla="*/ 4143893 w 12193149"/>
              <a:gd name="connsiteY161" fmla="*/ 2134511 h 2344739"/>
              <a:gd name="connsiteX162" fmla="*/ 4084245 w 12193149"/>
              <a:gd name="connsiteY162" fmla="*/ 2107978 h 2344739"/>
              <a:gd name="connsiteX163" fmla="*/ 4075694 w 12193149"/>
              <a:gd name="connsiteY163" fmla="*/ 2107143 h 2344739"/>
              <a:gd name="connsiteX164" fmla="*/ 4075575 w 12193149"/>
              <a:gd name="connsiteY164" fmla="*/ 2106844 h 2344739"/>
              <a:gd name="connsiteX165" fmla="*/ 4066658 w 12193149"/>
              <a:gd name="connsiteY165" fmla="*/ 2105400 h 2344739"/>
              <a:gd name="connsiteX166" fmla="*/ 4060102 w 12193149"/>
              <a:gd name="connsiteY166" fmla="*/ 2105618 h 2344739"/>
              <a:gd name="connsiteX167" fmla="*/ 4043512 w 12193149"/>
              <a:gd name="connsiteY167" fmla="*/ 2103997 h 2344739"/>
              <a:gd name="connsiteX168" fmla="*/ 4038145 w 12193149"/>
              <a:gd name="connsiteY168" fmla="*/ 2101563 h 2344739"/>
              <a:gd name="connsiteX169" fmla="*/ 4036511 w 12193149"/>
              <a:gd name="connsiteY169" fmla="*/ 2097896 h 2344739"/>
              <a:gd name="connsiteX170" fmla="*/ 4034926 w 12193149"/>
              <a:gd name="connsiteY170" fmla="*/ 2098131 h 2344739"/>
              <a:gd name="connsiteX171" fmla="*/ 4005686 w 12193149"/>
              <a:gd name="connsiteY171" fmla="*/ 2085563 h 2344739"/>
              <a:gd name="connsiteX172" fmla="*/ 3937994 w 12193149"/>
              <a:gd name="connsiteY172" fmla="*/ 2068106 h 2344739"/>
              <a:gd name="connsiteX173" fmla="*/ 3898423 w 12193149"/>
              <a:gd name="connsiteY173" fmla="*/ 2062451 h 2344739"/>
              <a:gd name="connsiteX174" fmla="*/ 3790908 w 12193149"/>
              <a:gd name="connsiteY174" fmla="*/ 2042213 h 2344739"/>
              <a:gd name="connsiteX175" fmla="*/ 3683661 w 12193149"/>
              <a:gd name="connsiteY175" fmla="*/ 2018290 h 2344739"/>
              <a:gd name="connsiteX176" fmla="*/ 3611183 w 12193149"/>
              <a:gd name="connsiteY176" fmla="*/ 1986019 h 2344739"/>
              <a:gd name="connsiteX177" fmla="*/ 3605003 w 12193149"/>
              <a:gd name="connsiteY177" fmla="*/ 1987381 h 2344739"/>
              <a:gd name="connsiteX178" fmla="*/ 3595884 w 12193149"/>
              <a:gd name="connsiteY178" fmla="*/ 1987545 h 2344739"/>
              <a:gd name="connsiteX179" fmla="*/ 3595649 w 12193149"/>
              <a:gd name="connsiteY179" fmla="*/ 1987276 h 2344739"/>
              <a:gd name="connsiteX180" fmla="*/ 3587126 w 12193149"/>
              <a:gd name="connsiteY180" fmla="*/ 1987966 h 2344739"/>
              <a:gd name="connsiteX181" fmla="*/ 3537283 w 12193149"/>
              <a:gd name="connsiteY181" fmla="*/ 1978267 h 2344739"/>
              <a:gd name="connsiteX182" fmla="*/ 3474371 w 12193149"/>
              <a:gd name="connsiteY182" fmla="*/ 1974606 h 2344739"/>
              <a:gd name="connsiteX183" fmla="*/ 3401876 w 12193149"/>
              <a:gd name="connsiteY183" fmla="*/ 1962558 h 2344739"/>
              <a:gd name="connsiteX184" fmla="*/ 3365036 w 12193149"/>
              <a:gd name="connsiteY184" fmla="*/ 1979510 h 2344739"/>
              <a:gd name="connsiteX185" fmla="*/ 3345174 w 12193149"/>
              <a:gd name="connsiteY185" fmla="*/ 1981192 h 2344739"/>
              <a:gd name="connsiteX186" fmla="*/ 3342846 w 12193149"/>
              <a:gd name="connsiteY186" fmla="*/ 1980217 h 2344739"/>
              <a:gd name="connsiteX187" fmla="*/ 3263504 w 12193149"/>
              <a:gd name="connsiteY187" fmla="*/ 1986094 h 2344739"/>
              <a:gd name="connsiteX188" fmla="*/ 3143704 w 12193149"/>
              <a:gd name="connsiteY188" fmla="*/ 1993869 h 2344739"/>
              <a:gd name="connsiteX189" fmla="*/ 3031439 w 12193149"/>
              <a:gd name="connsiteY189" fmla="*/ 1996512 h 2344739"/>
              <a:gd name="connsiteX190" fmla="*/ 2782717 w 12193149"/>
              <a:gd name="connsiteY190" fmla="*/ 2018333 h 2344739"/>
              <a:gd name="connsiteX191" fmla="*/ 2647675 w 12193149"/>
              <a:gd name="connsiteY191" fmla="*/ 2028869 h 2344739"/>
              <a:gd name="connsiteX192" fmla="*/ 2569176 w 12193149"/>
              <a:gd name="connsiteY192" fmla="*/ 2002628 h 2344739"/>
              <a:gd name="connsiteX193" fmla="*/ 2444403 w 12193149"/>
              <a:gd name="connsiteY193" fmla="*/ 2016529 h 2344739"/>
              <a:gd name="connsiteX194" fmla="*/ 2316260 w 12193149"/>
              <a:gd name="connsiteY194" fmla="*/ 2024996 h 2344739"/>
              <a:gd name="connsiteX195" fmla="*/ 2209726 w 12193149"/>
              <a:gd name="connsiteY195" fmla="*/ 2019763 h 2344739"/>
              <a:gd name="connsiteX196" fmla="*/ 2095813 w 12193149"/>
              <a:gd name="connsiteY196" fmla="*/ 2003052 h 2344739"/>
              <a:gd name="connsiteX197" fmla="*/ 1998504 w 12193149"/>
              <a:gd name="connsiteY197" fmla="*/ 1995032 h 2344739"/>
              <a:gd name="connsiteX198" fmla="*/ 1929320 w 12193149"/>
              <a:gd name="connsiteY198" fmla="*/ 2016977 h 2344739"/>
              <a:gd name="connsiteX199" fmla="*/ 1922798 w 12193149"/>
              <a:gd name="connsiteY199" fmla="*/ 2012146 h 2344739"/>
              <a:gd name="connsiteX200" fmla="*/ 1874228 w 12193149"/>
              <a:gd name="connsiteY200" fmla="*/ 2013741 h 2344739"/>
              <a:gd name="connsiteX201" fmla="*/ 1787803 w 12193149"/>
              <a:gd name="connsiteY201" fmla="*/ 2041363 h 2344739"/>
              <a:gd name="connsiteX202" fmla="*/ 1739352 w 12193149"/>
              <a:gd name="connsiteY202" fmla="*/ 2036312 h 2344739"/>
              <a:gd name="connsiteX203" fmla="*/ 1676219 w 12193149"/>
              <a:gd name="connsiteY203" fmla="*/ 2019963 h 2344739"/>
              <a:gd name="connsiteX204" fmla="*/ 1609817 w 12193149"/>
              <a:gd name="connsiteY204" fmla="*/ 2013066 h 2344739"/>
              <a:gd name="connsiteX205" fmla="*/ 1497258 w 12193149"/>
              <a:gd name="connsiteY205" fmla="*/ 1987476 h 2344739"/>
              <a:gd name="connsiteX206" fmla="*/ 1151127 w 12193149"/>
              <a:gd name="connsiteY206" fmla="*/ 1938041 h 2344739"/>
              <a:gd name="connsiteX207" fmla="*/ 859417 w 12193149"/>
              <a:gd name="connsiteY207" fmla="*/ 1928608 h 2344739"/>
              <a:gd name="connsiteX208" fmla="*/ 838688 w 12193149"/>
              <a:gd name="connsiteY208" fmla="*/ 1929821 h 2344739"/>
              <a:gd name="connsiteX209" fmla="*/ 817957 w 12193149"/>
              <a:gd name="connsiteY209" fmla="*/ 1927857 h 2344739"/>
              <a:gd name="connsiteX210" fmla="*/ 812654 w 12193149"/>
              <a:gd name="connsiteY210" fmla="*/ 1930751 h 2344739"/>
              <a:gd name="connsiteX211" fmla="*/ 721195 w 12193149"/>
              <a:gd name="connsiteY211" fmla="*/ 1929661 h 2344739"/>
              <a:gd name="connsiteX212" fmla="*/ 720890 w 12193149"/>
              <a:gd name="connsiteY212" fmla="*/ 1928399 h 2344739"/>
              <a:gd name="connsiteX213" fmla="*/ 710023 w 12193149"/>
              <a:gd name="connsiteY213" fmla="*/ 1922722 h 2344739"/>
              <a:gd name="connsiteX214" fmla="*/ 597940 w 12193149"/>
              <a:gd name="connsiteY214" fmla="*/ 1879864 h 2344739"/>
              <a:gd name="connsiteX215" fmla="*/ 579683 w 12193149"/>
              <a:gd name="connsiteY215" fmla="*/ 1877212 h 2344739"/>
              <a:gd name="connsiteX216" fmla="*/ 572865 w 12193149"/>
              <a:gd name="connsiteY216" fmla="*/ 1877401 h 2344739"/>
              <a:gd name="connsiteX217" fmla="*/ 446247 w 12193149"/>
              <a:gd name="connsiteY217" fmla="*/ 1839371 h 2344739"/>
              <a:gd name="connsiteX218" fmla="*/ 405163 w 12193149"/>
              <a:gd name="connsiteY218" fmla="*/ 1833548 h 2344739"/>
              <a:gd name="connsiteX219" fmla="*/ 293583 w 12193149"/>
              <a:gd name="connsiteY219" fmla="*/ 1812852 h 2344739"/>
              <a:gd name="connsiteX220" fmla="*/ 119529 w 12193149"/>
              <a:gd name="connsiteY220" fmla="*/ 1761047 h 2344739"/>
              <a:gd name="connsiteX221" fmla="*/ 16674 w 12193149"/>
              <a:gd name="connsiteY221" fmla="*/ 1758191 h 2344739"/>
              <a:gd name="connsiteX222" fmla="*/ 1150 w 12193149"/>
              <a:gd name="connsiteY222" fmla="*/ 1752722 h 2344739"/>
              <a:gd name="connsiteX223" fmla="*/ 1148 w 12193149"/>
              <a:gd name="connsiteY223" fmla="*/ 222213 h 2344739"/>
              <a:gd name="connsiteX224" fmla="*/ 1148 w 12193149"/>
              <a:gd name="connsiteY224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190394 w 12193149"/>
              <a:gd name="connsiteY68" fmla="*/ 1912467 h 2344739"/>
              <a:gd name="connsiteX69" fmla="*/ 9114960 w 12193149"/>
              <a:gd name="connsiteY69" fmla="*/ 1919069 h 2344739"/>
              <a:gd name="connsiteX70" fmla="*/ 9054601 w 12193149"/>
              <a:gd name="connsiteY70" fmla="*/ 1910755 h 2344739"/>
              <a:gd name="connsiteX71" fmla="*/ 9006634 w 12193149"/>
              <a:gd name="connsiteY71" fmla="*/ 1914040 h 2344739"/>
              <a:gd name="connsiteX72" fmla="*/ 9006349 w 12193149"/>
              <a:gd name="connsiteY72" fmla="*/ 1913800 h 2344739"/>
              <a:gd name="connsiteX73" fmla="*/ 8997380 w 12193149"/>
              <a:gd name="connsiteY73" fmla="*/ 1915011 h 2344739"/>
              <a:gd name="connsiteX74" fmla="*/ 8991542 w 12193149"/>
              <a:gd name="connsiteY74" fmla="*/ 1917072 h 2344739"/>
              <a:gd name="connsiteX75" fmla="*/ 8975485 w 12193149"/>
              <a:gd name="connsiteY75" fmla="*/ 1920298 h 2344739"/>
              <a:gd name="connsiteX76" fmla="*/ 8969159 w 12193149"/>
              <a:gd name="connsiteY76" fmla="*/ 1919598 h 2344739"/>
              <a:gd name="connsiteX77" fmla="*/ 8964196 w 12193149"/>
              <a:gd name="connsiteY77" fmla="*/ 1917373 h 2344739"/>
              <a:gd name="connsiteX78" fmla="*/ 8930136 w 12193149"/>
              <a:gd name="connsiteY78" fmla="*/ 1914185 h 2344739"/>
              <a:gd name="connsiteX79" fmla="*/ 8753592 w 12193149"/>
              <a:gd name="connsiteY79" fmla="*/ 1933417 h 2344739"/>
              <a:gd name="connsiteX80" fmla="*/ 8708995 w 12193149"/>
              <a:gd name="connsiteY80" fmla="*/ 1935518 h 2344739"/>
              <a:gd name="connsiteX81" fmla="*/ 8597219 w 12193149"/>
              <a:gd name="connsiteY81" fmla="*/ 1944090 h 2344739"/>
              <a:gd name="connsiteX82" fmla="*/ 8526378 w 12193149"/>
              <a:gd name="connsiteY82" fmla="*/ 1929248 h 2344739"/>
              <a:gd name="connsiteX83" fmla="*/ 8512131 w 12193149"/>
              <a:gd name="connsiteY83" fmla="*/ 1935163 h 2344739"/>
              <a:gd name="connsiteX84" fmla="*/ 8507315 w 12193149"/>
              <a:gd name="connsiteY84" fmla="*/ 1938164 h 2344739"/>
              <a:gd name="connsiteX85" fmla="*/ 8499116 w 12193149"/>
              <a:gd name="connsiteY85" fmla="*/ 1940902 h 2344739"/>
              <a:gd name="connsiteX86" fmla="*/ 8498742 w 12193149"/>
              <a:gd name="connsiteY86" fmla="*/ 1940723 h 2344739"/>
              <a:gd name="connsiteX87" fmla="*/ 8491397 w 12193149"/>
              <a:gd name="connsiteY87" fmla="*/ 1943773 h 2344739"/>
              <a:gd name="connsiteX88" fmla="*/ 8368330 w 12193149"/>
              <a:gd name="connsiteY88" fmla="*/ 1957815 h 2344739"/>
              <a:gd name="connsiteX89" fmla="*/ 8354947 w 12193149"/>
              <a:gd name="connsiteY89" fmla="*/ 1958009 h 2344739"/>
              <a:gd name="connsiteX90" fmla="*/ 8321252 w 12193149"/>
              <a:gd name="connsiteY90" fmla="*/ 1974587 h 2344739"/>
              <a:gd name="connsiteX91" fmla="*/ 8315581 w 12193149"/>
              <a:gd name="connsiteY91" fmla="*/ 1974913 h 2344739"/>
              <a:gd name="connsiteX92" fmla="*/ 8296322 w 12193149"/>
              <a:gd name="connsiteY92" fmla="*/ 1988808 h 2344739"/>
              <a:gd name="connsiteX93" fmla="*/ 8285424 w 12193149"/>
              <a:gd name="connsiteY93" fmla="*/ 1994631 h 2344739"/>
              <a:gd name="connsiteX94" fmla="*/ 8284298 w 12193149"/>
              <a:gd name="connsiteY94" fmla="*/ 1999074 h 2344739"/>
              <a:gd name="connsiteX95" fmla="*/ 8267224 w 12193149"/>
              <a:gd name="connsiteY95" fmla="*/ 2006249 h 2344739"/>
              <a:gd name="connsiteX96" fmla="*/ 8264525 w 12193149"/>
              <a:gd name="connsiteY96" fmla="*/ 2006019 h 2344739"/>
              <a:gd name="connsiteX97" fmla="*/ 8253181 w 12193149"/>
              <a:gd name="connsiteY97" fmla="*/ 2015862 h 2344739"/>
              <a:gd name="connsiteX98" fmla="*/ 8246982 w 12193149"/>
              <a:gd name="connsiteY98" fmla="*/ 2028854 h 2344739"/>
              <a:gd name="connsiteX99" fmla="*/ 8091420 w 12193149"/>
              <a:gd name="connsiteY99" fmla="*/ 2075015 h 2344739"/>
              <a:gd name="connsiteX100" fmla="*/ 7906555 w 12193149"/>
              <a:gd name="connsiteY100" fmla="*/ 2116988 h 2344739"/>
              <a:gd name="connsiteX101" fmla="*/ 7719893 w 12193149"/>
              <a:gd name="connsiteY101" fmla="*/ 2142703 h 2344739"/>
              <a:gd name="connsiteX102" fmla="*/ 7615495 w 12193149"/>
              <a:gd name="connsiteY102" fmla="*/ 2139232 h 2344739"/>
              <a:gd name="connsiteX103" fmla="*/ 7528691 w 12193149"/>
              <a:gd name="connsiteY103" fmla="*/ 2145060 h 2344739"/>
              <a:gd name="connsiteX104" fmla="*/ 7520719 w 12193149"/>
              <a:gd name="connsiteY104" fmla="*/ 2147613 h 2344739"/>
              <a:gd name="connsiteX105" fmla="*/ 7508559 w 12193149"/>
              <a:gd name="connsiteY105" fmla="*/ 2148948 h 2344739"/>
              <a:gd name="connsiteX106" fmla="*/ 7508188 w 12193149"/>
              <a:gd name="connsiteY106" fmla="*/ 2148621 h 2344739"/>
              <a:gd name="connsiteX107" fmla="*/ 7496943 w 12193149"/>
              <a:gd name="connsiteY107" fmla="*/ 2150573 h 2344739"/>
              <a:gd name="connsiteX108" fmla="*/ 7406539 w 12193149"/>
              <a:gd name="connsiteY108" fmla="*/ 2142468 h 2344739"/>
              <a:gd name="connsiteX109" fmla="*/ 7219707 w 12193149"/>
              <a:gd name="connsiteY109" fmla="*/ 2156680 h 2344739"/>
              <a:gd name="connsiteX110" fmla="*/ 7202249 w 12193149"/>
              <a:gd name="connsiteY110" fmla="*/ 2161230 h 2344739"/>
              <a:gd name="connsiteX111" fmla="*/ 7198152 w 12193149"/>
              <a:gd name="connsiteY111" fmla="*/ 2166588 h 2344739"/>
              <a:gd name="connsiteX112" fmla="*/ 7171956 w 12193149"/>
              <a:gd name="connsiteY112" fmla="*/ 2171236 h 2344739"/>
              <a:gd name="connsiteX113" fmla="*/ 7098136 w 12193149"/>
              <a:gd name="connsiteY113" fmla="*/ 2183464 h 2344739"/>
              <a:gd name="connsiteX114" fmla="*/ 7019644 w 12193149"/>
              <a:gd name="connsiteY114" fmla="*/ 2183090 h 2344739"/>
              <a:gd name="connsiteX115" fmla="*/ 6905294 w 12193149"/>
              <a:gd name="connsiteY115" fmla="*/ 2212596 h 2344739"/>
              <a:gd name="connsiteX116" fmla="*/ 6709370 w 12193149"/>
              <a:gd name="connsiteY116" fmla="*/ 2240551 h 2344739"/>
              <a:gd name="connsiteX117" fmla="*/ 6550602 w 12193149"/>
              <a:gd name="connsiteY117" fmla="*/ 2269327 h 2344739"/>
              <a:gd name="connsiteX118" fmla="*/ 6318708 w 12193149"/>
              <a:gd name="connsiteY118" fmla="*/ 2316127 h 2344739"/>
              <a:gd name="connsiteX119" fmla="*/ 6169822 w 12193149"/>
              <a:gd name="connsiteY119" fmla="*/ 2318214 h 2344739"/>
              <a:gd name="connsiteX120" fmla="*/ 6074996 w 12193149"/>
              <a:gd name="connsiteY120" fmla="*/ 2338676 h 2344739"/>
              <a:gd name="connsiteX121" fmla="*/ 6069677 w 12193149"/>
              <a:gd name="connsiteY121" fmla="*/ 2337139 h 2344739"/>
              <a:gd name="connsiteX122" fmla="*/ 6049786 w 12193149"/>
              <a:gd name="connsiteY122" fmla="*/ 2337822 h 2344739"/>
              <a:gd name="connsiteX123" fmla="*/ 6042433 w 12193149"/>
              <a:gd name="connsiteY123" fmla="*/ 2329473 h 2344739"/>
              <a:gd name="connsiteX124" fmla="*/ 6011238 w 12193149"/>
              <a:gd name="connsiteY124" fmla="*/ 2324380 h 2344739"/>
              <a:gd name="connsiteX125" fmla="*/ 5958523 w 12193149"/>
              <a:gd name="connsiteY125" fmla="*/ 2328024 h 2344739"/>
              <a:gd name="connsiteX126" fmla="*/ 5760067 w 12193149"/>
              <a:gd name="connsiteY126" fmla="*/ 2343716 h 2344739"/>
              <a:gd name="connsiteX127" fmla="*/ 5628108 w 12193149"/>
              <a:gd name="connsiteY127" fmla="*/ 2344739 h 2344739"/>
              <a:gd name="connsiteX128" fmla="*/ 5472054 w 12193149"/>
              <a:gd name="connsiteY128" fmla="*/ 2330719 h 2344739"/>
              <a:gd name="connsiteX129" fmla="*/ 5433909 w 12193149"/>
              <a:gd name="connsiteY129" fmla="*/ 2319466 h 2344739"/>
              <a:gd name="connsiteX130" fmla="*/ 5382817 w 12193149"/>
              <a:gd name="connsiteY130" fmla="*/ 2301764 h 2344739"/>
              <a:gd name="connsiteX131" fmla="*/ 5262912 w 12193149"/>
              <a:gd name="connsiteY131" fmla="*/ 2281347 h 2344739"/>
              <a:gd name="connsiteX132" fmla="*/ 5224109 w 12193149"/>
              <a:gd name="connsiteY132" fmla="*/ 2270223 h 2344739"/>
              <a:gd name="connsiteX133" fmla="*/ 5175808 w 12193149"/>
              <a:gd name="connsiteY133" fmla="*/ 2267233 h 2344739"/>
              <a:gd name="connsiteX134" fmla="*/ 5157702 w 12193149"/>
              <a:gd name="connsiteY134" fmla="*/ 2260010 h 2344739"/>
              <a:gd name="connsiteX135" fmla="*/ 5143747 w 12193149"/>
              <a:gd name="connsiteY135" fmla="*/ 2256610 h 2344739"/>
              <a:gd name="connsiteX136" fmla="*/ 5140744 w 12193149"/>
              <a:gd name="connsiteY136" fmla="*/ 2254509 h 2344739"/>
              <a:gd name="connsiteX137" fmla="*/ 5122807 w 12193149"/>
              <a:gd name="connsiteY137" fmla="*/ 2243656 h 2344739"/>
              <a:gd name="connsiteX138" fmla="*/ 5066938 w 12193149"/>
              <a:gd name="connsiteY138" fmla="*/ 2250227 h 2344739"/>
              <a:gd name="connsiteX139" fmla="*/ 5012662 w 12193149"/>
              <a:gd name="connsiteY139" fmla="*/ 2233846 h 2344739"/>
              <a:gd name="connsiteX140" fmla="*/ 4841589 w 12193149"/>
              <a:gd name="connsiteY140" fmla="*/ 2209829 h 2344739"/>
              <a:gd name="connsiteX141" fmla="*/ 4763595 w 12193149"/>
              <a:gd name="connsiteY141" fmla="*/ 2182061 h 2344739"/>
              <a:gd name="connsiteX142" fmla="*/ 4724334 w 12193149"/>
              <a:gd name="connsiteY142" fmla="*/ 2173047 h 2344739"/>
              <a:gd name="connsiteX143" fmla="*/ 4722324 w 12193149"/>
              <a:gd name="connsiteY143" fmla="*/ 2172298 h 2344739"/>
              <a:gd name="connsiteX144" fmla="*/ 4723259 w 12193149"/>
              <a:gd name="connsiteY144" fmla="*/ 2172087 h 2344739"/>
              <a:gd name="connsiteX145" fmla="*/ 4718350 w 12193149"/>
              <a:gd name="connsiteY145" fmla="*/ 2170817 h 2344739"/>
              <a:gd name="connsiteX146" fmla="*/ 4722324 w 12193149"/>
              <a:gd name="connsiteY146" fmla="*/ 2172298 h 2344739"/>
              <a:gd name="connsiteX147" fmla="*/ 4716674 w 12193149"/>
              <a:gd name="connsiteY147" fmla="*/ 2173573 h 2344739"/>
              <a:gd name="connsiteX148" fmla="*/ 4516962 w 12193149"/>
              <a:gd name="connsiteY148" fmla="*/ 2163671 h 2344739"/>
              <a:gd name="connsiteX149" fmla="*/ 4429691 w 12193149"/>
              <a:gd name="connsiteY149" fmla="*/ 2153020 h 2344739"/>
              <a:gd name="connsiteX150" fmla="*/ 4364023 w 12193149"/>
              <a:gd name="connsiteY150" fmla="*/ 2151674 h 2344739"/>
              <a:gd name="connsiteX151" fmla="*/ 4318114 w 12193149"/>
              <a:gd name="connsiteY151" fmla="*/ 2158289 h 2344739"/>
              <a:gd name="connsiteX152" fmla="*/ 4316258 w 12193149"/>
              <a:gd name="connsiteY152" fmla="*/ 2156948 h 2344739"/>
              <a:gd name="connsiteX153" fmla="*/ 4296292 w 12193149"/>
              <a:gd name="connsiteY153" fmla="*/ 2155069 h 2344739"/>
              <a:gd name="connsiteX154" fmla="*/ 4291212 w 12193149"/>
              <a:gd name="connsiteY154" fmla="*/ 2157986 h 2344739"/>
              <a:gd name="connsiteX155" fmla="*/ 4277290 w 12193149"/>
              <a:gd name="connsiteY155" fmla="*/ 2157740 h 2344739"/>
              <a:gd name="connsiteX156" fmla="*/ 4249265 w 12193149"/>
              <a:gd name="connsiteY156" fmla="*/ 2160064 h 2344739"/>
              <a:gd name="connsiteX157" fmla="*/ 4203199 w 12193149"/>
              <a:gd name="connsiteY157" fmla="*/ 2157269 h 2344739"/>
              <a:gd name="connsiteX158" fmla="*/ 4202893 w 12193149"/>
              <a:gd name="connsiteY158" fmla="*/ 2156010 h 2344739"/>
              <a:gd name="connsiteX159" fmla="*/ 4192396 w 12193149"/>
              <a:gd name="connsiteY159" fmla="*/ 2150376 h 2344739"/>
              <a:gd name="connsiteX160" fmla="*/ 4143893 w 12193149"/>
              <a:gd name="connsiteY160" fmla="*/ 2134511 h 2344739"/>
              <a:gd name="connsiteX161" fmla="*/ 4084245 w 12193149"/>
              <a:gd name="connsiteY161" fmla="*/ 2107978 h 2344739"/>
              <a:gd name="connsiteX162" fmla="*/ 4075694 w 12193149"/>
              <a:gd name="connsiteY162" fmla="*/ 2107143 h 2344739"/>
              <a:gd name="connsiteX163" fmla="*/ 4075575 w 12193149"/>
              <a:gd name="connsiteY163" fmla="*/ 2106844 h 2344739"/>
              <a:gd name="connsiteX164" fmla="*/ 4066658 w 12193149"/>
              <a:gd name="connsiteY164" fmla="*/ 2105400 h 2344739"/>
              <a:gd name="connsiteX165" fmla="*/ 4060102 w 12193149"/>
              <a:gd name="connsiteY165" fmla="*/ 2105618 h 2344739"/>
              <a:gd name="connsiteX166" fmla="*/ 4043512 w 12193149"/>
              <a:gd name="connsiteY166" fmla="*/ 2103997 h 2344739"/>
              <a:gd name="connsiteX167" fmla="*/ 4038145 w 12193149"/>
              <a:gd name="connsiteY167" fmla="*/ 2101563 h 2344739"/>
              <a:gd name="connsiteX168" fmla="*/ 4036511 w 12193149"/>
              <a:gd name="connsiteY168" fmla="*/ 2097896 h 2344739"/>
              <a:gd name="connsiteX169" fmla="*/ 4034926 w 12193149"/>
              <a:gd name="connsiteY169" fmla="*/ 2098131 h 2344739"/>
              <a:gd name="connsiteX170" fmla="*/ 4005686 w 12193149"/>
              <a:gd name="connsiteY170" fmla="*/ 2085563 h 2344739"/>
              <a:gd name="connsiteX171" fmla="*/ 3937994 w 12193149"/>
              <a:gd name="connsiteY171" fmla="*/ 2068106 h 2344739"/>
              <a:gd name="connsiteX172" fmla="*/ 3898423 w 12193149"/>
              <a:gd name="connsiteY172" fmla="*/ 2062451 h 2344739"/>
              <a:gd name="connsiteX173" fmla="*/ 3790908 w 12193149"/>
              <a:gd name="connsiteY173" fmla="*/ 2042213 h 2344739"/>
              <a:gd name="connsiteX174" fmla="*/ 3683661 w 12193149"/>
              <a:gd name="connsiteY174" fmla="*/ 2018290 h 2344739"/>
              <a:gd name="connsiteX175" fmla="*/ 3611183 w 12193149"/>
              <a:gd name="connsiteY175" fmla="*/ 1986019 h 2344739"/>
              <a:gd name="connsiteX176" fmla="*/ 3605003 w 12193149"/>
              <a:gd name="connsiteY176" fmla="*/ 1987381 h 2344739"/>
              <a:gd name="connsiteX177" fmla="*/ 3595884 w 12193149"/>
              <a:gd name="connsiteY177" fmla="*/ 1987545 h 2344739"/>
              <a:gd name="connsiteX178" fmla="*/ 3595649 w 12193149"/>
              <a:gd name="connsiteY178" fmla="*/ 1987276 h 2344739"/>
              <a:gd name="connsiteX179" fmla="*/ 3587126 w 12193149"/>
              <a:gd name="connsiteY179" fmla="*/ 1987966 h 2344739"/>
              <a:gd name="connsiteX180" fmla="*/ 3537283 w 12193149"/>
              <a:gd name="connsiteY180" fmla="*/ 1978267 h 2344739"/>
              <a:gd name="connsiteX181" fmla="*/ 3474371 w 12193149"/>
              <a:gd name="connsiteY181" fmla="*/ 1974606 h 2344739"/>
              <a:gd name="connsiteX182" fmla="*/ 3401876 w 12193149"/>
              <a:gd name="connsiteY182" fmla="*/ 1962558 h 2344739"/>
              <a:gd name="connsiteX183" fmla="*/ 3365036 w 12193149"/>
              <a:gd name="connsiteY183" fmla="*/ 1979510 h 2344739"/>
              <a:gd name="connsiteX184" fmla="*/ 3345174 w 12193149"/>
              <a:gd name="connsiteY184" fmla="*/ 1981192 h 2344739"/>
              <a:gd name="connsiteX185" fmla="*/ 3342846 w 12193149"/>
              <a:gd name="connsiteY185" fmla="*/ 1980217 h 2344739"/>
              <a:gd name="connsiteX186" fmla="*/ 3263504 w 12193149"/>
              <a:gd name="connsiteY186" fmla="*/ 1986094 h 2344739"/>
              <a:gd name="connsiteX187" fmla="*/ 3143704 w 12193149"/>
              <a:gd name="connsiteY187" fmla="*/ 1993869 h 2344739"/>
              <a:gd name="connsiteX188" fmla="*/ 3031439 w 12193149"/>
              <a:gd name="connsiteY188" fmla="*/ 1996512 h 2344739"/>
              <a:gd name="connsiteX189" fmla="*/ 2782717 w 12193149"/>
              <a:gd name="connsiteY189" fmla="*/ 2018333 h 2344739"/>
              <a:gd name="connsiteX190" fmla="*/ 2647675 w 12193149"/>
              <a:gd name="connsiteY190" fmla="*/ 2028869 h 2344739"/>
              <a:gd name="connsiteX191" fmla="*/ 2569176 w 12193149"/>
              <a:gd name="connsiteY191" fmla="*/ 2002628 h 2344739"/>
              <a:gd name="connsiteX192" fmla="*/ 2444403 w 12193149"/>
              <a:gd name="connsiteY192" fmla="*/ 2016529 h 2344739"/>
              <a:gd name="connsiteX193" fmla="*/ 2316260 w 12193149"/>
              <a:gd name="connsiteY193" fmla="*/ 2024996 h 2344739"/>
              <a:gd name="connsiteX194" fmla="*/ 2209726 w 12193149"/>
              <a:gd name="connsiteY194" fmla="*/ 2019763 h 2344739"/>
              <a:gd name="connsiteX195" fmla="*/ 2095813 w 12193149"/>
              <a:gd name="connsiteY195" fmla="*/ 2003052 h 2344739"/>
              <a:gd name="connsiteX196" fmla="*/ 1998504 w 12193149"/>
              <a:gd name="connsiteY196" fmla="*/ 1995032 h 2344739"/>
              <a:gd name="connsiteX197" fmla="*/ 1929320 w 12193149"/>
              <a:gd name="connsiteY197" fmla="*/ 2016977 h 2344739"/>
              <a:gd name="connsiteX198" fmla="*/ 1922798 w 12193149"/>
              <a:gd name="connsiteY198" fmla="*/ 2012146 h 2344739"/>
              <a:gd name="connsiteX199" fmla="*/ 1874228 w 12193149"/>
              <a:gd name="connsiteY199" fmla="*/ 2013741 h 2344739"/>
              <a:gd name="connsiteX200" fmla="*/ 1787803 w 12193149"/>
              <a:gd name="connsiteY200" fmla="*/ 2041363 h 2344739"/>
              <a:gd name="connsiteX201" fmla="*/ 1739352 w 12193149"/>
              <a:gd name="connsiteY201" fmla="*/ 2036312 h 2344739"/>
              <a:gd name="connsiteX202" fmla="*/ 1676219 w 12193149"/>
              <a:gd name="connsiteY202" fmla="*/ 2019963 h 2344739"/>
              <a:gd name="connsiteX203" fmla="*/ 1609817 w 12193149"/>
              <a:gd name="connsiteY203" fmla="*/ 2013066 h 2344739"/>
              <a:gd name="connsiteX204" fmla="*/ 1497258 w 12193149"/>
              <a:gd name="connsiteY204" fmla="*/ 1987476 h 2344739"/>
              <a:gd name="connsiteX205" fmla="*/ 1151127 w 12193149"/>
              <a:gd name="connsiteY205" fmla="*/ 1938041 h 2344739"/>
              <a:gd name="connsiteX206" fmla="*/ 859417 w 12193149"/>
              <a:gd name="connsiteY206" fmla="*/ 1928608 h 2344739"/>
              <a:gd name="connsiteX207" fmla="*/ 838688 w 12193149"/>
              <a:gd name="connsiteY207" fmla="*/ 1929821 h 2344739"/>
              <a:gd name="connsiteX208" fmla="*/ 817957 w 12193149"/>
              <a:gd name="connsiteY208" fmla="*/ 1927857 h 2344739"/>
              <a:gd name="connsiteX209" fmla="*/ 812654 w 12193149"/>
              <a:gd name="connsiteY209" fmla="*/ 1930751 h 2344739"/>
              <a:gd name="connsiteX210" fmla="*/ 721195 w 12193149"/>
              <a:gd name="connsiteY210" fmla="*/ 1929661 h 2344739"/>
              <a:gd name="connsiteX211" fmla="*/ 720890 w 12193149"/>
              <a:gd name="connsiteY211" fmla="*/ 1928399 h 2344739"/>
              <a:gd name="connsiteX212" fmla="*/ 710023 w 12193149"/>
              <a:gd name="connsiteY212" fmla="*/ 1922722 h 2344739"/>
              <a:gd name="connsiteX213" fmla="*/ 597940 w 12193149"/>
              <a:gd name="connsiteY213" fmla="*/ 1879864 h 2344739"/>
              <a:gd name="connsiteX214" fmla="*/ 579683 w 12193149"/>
              <a:gd name="connsiteY214" fmla="*/ 1877212 h 2344739"/>
              <a:gd name="connsiteX215" fmla="*/ 572865 w 12193149"/>
              <a:gd name="connsiteY215" fmla="*/ 1877401 h 2344739"/>
              <a:gd name="connsiteX216" fmla="*/ 446247 w 12193149"/>
              <a:gd name="connsiteY216" fmla="*/ 1839371 h 2344739"/>
              <a:gd name="connsiteX217" fmla="*/ 405163 w 12193149"/>
              <a:gd name="connsiteY217" fmla="*/ 1833548 h 2344739"/>
              <a:gd name="connsiteX218" fmla="*/ 293583 w 12193149"/>
              <a:gd name="connsiteY218" fmla="*/ 1812852 h 2344739"/>
              <a:gd name="connsiteX219" fmla="*/ 119529 w 12193149"/>
              <a:gd name="connsiteY219" fmla="*/ 1761047 h 2344739"/>
              <a:gd name="connsiteX220" fmla="*/ 16674 w 12193149"/>
              <a:gd name="connsiteY220" fmla="*/ 1758191 h 2344739"/>
              <a:gd name="connsiteX221" fmla="*/ 1150 w 12193149"/>
              <a:gd name="connsiteY221" fmla="*/ 1752722 h 2344739"/>
              <a:gd name="connsiteX222" fmla="*/ 1148 w 12193149"/>
              <a:gd name="connsiteY222" fmla="*/ 222213 h 2344739"/>
              <a:gd name="connsiteX223" fmla="*/ 1148 w 12193149"/>
              <a:gd name="connsiteY223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114960 w 12193149"/>
              <a:gd name="connsiteY68" fmla="*/ 1919069 h 2344739"/>
              <a:gd name="connsiteX69" fmla="*/ 9054601 w 12193149"/>
              <a:gd name="connsiteY69" fmla="*/ 1910755 h 2344739"/>
              <a:gd name="connsiteX70" fmla="*/ 9006634 w 12193149"/>
              <a:gd name="connsiteY70" fmla="*/ 1914040 h 2344739"/>
              <a:gd name="connsiteX71" fmla="*/ 9006349 w 12193149"/>
              <a:gd name="connsiteY71" fmla="*/ 1913800 h 2344739"/>
              <a:gd name="connsiteX72" fmla="*/ 8997380 w 12193149"/>
              <a:gd name="connsiteY72" fmla="*/ 1915011 h 2344739"/>
              <a:gd name="connsiteX73" fmla="*/ 8991542 w 12193149"/>
              <a:gd name="connsiteY73" fmla="*/ 1917072 h 2344739"/>
              <a:gd name="connsiteX74" fmla="*/ 8975485 w 12193149"/>
              <a:gd name="connsiteY74" fmla="*/ 1920298 h 2344739"/>
              <a:gd name="connsiteX75" fmla="*/ 8969159 w 12193149"/>
              <a:gd name="connsiteY75" fmla="*/ 1919598 h 2344739"/>
              <a:gd name="connsiteX76" fmla="*/ 8964196 w 12193149"/>
              <a:gd name="connsiteY76" fmla="*/ 1917373 h 2344739"/>
              <a:gd name="connsiteX77" fmla="*/ 8930136 w 12193149"/>
              <a:gd name="connsiteY77" fmla="*/ 1914185 h 2344739"/>
              <a:gd name="connsiteX78" fmla="*/ 8753592 w 12193149"/>
              <a:gd name="connsiteY78" fmla="*/ 1933417 h 2344739"/>
              <a:gd name="connsiteX79" fmla="*/ 8708995 w 12193149"/>
              <a:gd name="connsiteY79" fmla="*/ 1935518 h 2344739"/>
              <a:gd name="connsiteX80" fmla="*/ 8597219 w 12193149"/>
              <a:gd name="connsiteY80" fmla="*/ 1944090 h 2344739"/>
              <a:gd name="connsiteX81" fmla="*/ 8526378 w 12193149"/>
              <a:gd name="connsiteY81" fmla="*/ 1929248 h 2344739"/>
              <a:gd name="connsiteX82" fmla="*/ 8512131 w 12193149"/>
              <a:gd name="connsiteY82" fmla="*/ 1935163 h 2344739"/>
              <a:gd name="connsiteX83" fmla="*/ 8507315 w 12193149"/>
              <a:gd name="connsiteY83" fmla="*/ 1938164 h 2344739"/>
              <a:gd name="connsiteX84" fmla="*/ 8499116 w 12193149"/>
              <a:gd name="connsiteY84" fmla="*/ 1940902 h 2344739"/>
              <a:gd name="connsiteX85" fmla="*/ 8498742 w 12193149"/>
              <a:gd name="connsiteY85" fmla="*/ 1940723 h 2344739"/>
              <a:gd name="connsiteX86" fmla="*/ 8491397 w 12193149"/>
              <a:gd name="connsiteY86" fmla="*/ 1943773 h 2344739"/>
              <a:gd name="connsiteX87" fmla="*/ 8368330 w 12193149"/>
              <a:gd name="connsiteY87" fmla="*/ 1957815 h 2344739"/>
              <a:gd name="connsiteX88" fmla="*/ 8354947 w 12193149"/>
              <a:gd name="connsiteY88" fmla="*/ 1958009 h 2344739"/>
              <a:gd name="connsiteX89" fmla="*/ 8321252 w 12193149"/>
              <a:gd name="connsiteY89" fmla="*/ 1974587 h 2344739"/>
              <a:gd name="connsiteX90" fmla="*/ 8315581 w 12193149"/>
              <a:gd name="connsiteY90" fmla="*/ 1974913 h 2344739"/>
              <a:gd name="connsiteX91" fmla="*/ 8296322 w 12193149"/>
              <a:gd name="connsiteY91" fmla="*/ 1988808 h 2344739"/>
              <a:gd name="connsiteX92" fmla="*/ 8285424 w 12193149"/>
              <a:gd name="connsiteY92" fmla="*/ 1994631 h 2344739"/>
              <a:gd name="connsiteX93" fmla="*/ 8284298 w 12193149"/>
              <a:gd name="connsiteY93" fmla="*/ 1999074 h 2344739"/>
              <a:gd name="connsiteX94" fmla="*/ 8267224 w 12193149"/>
              <a:gd name="connsiteY94" fmla="*/ 2006249 h 2344739"/>
              <a:gd name="connsiteX95" fmla="*/ 8264525 w 12193149"/>
              <a:gd name="connsiteY95" fmla="*/ 2006019 h 2344739"/>
              <a:gd name="connsiteX96" fmla="*/ 8253181 w 12193149"/>
              <a:gd name="connsiteY96" fmla="*/ 2015862 h 2344739"/>
              <a:gd name="connsiteX97" fmla="*/ 8246982 w 12193149"/>
              <a:gd name="connsiteY97" fmla="*/ 2028854 h 2344739"/>
              <a:gd name="connsiteX98" fmla="*/ 8091420 w 12193149"/>
              <a:gd name="connsiteY98" fmla="*/ 2075015 h 2344739"/>
              <a:gd name="connsiteX99" fmla="*/ 7906555 w 12193149"/>
              <a:gd name="connsiteY99" fmla="*/ 2116988 h 2344739"/>
              <a:gd name="connsiteX100" fmla="*/ 7719893 w 12193149"/>
              <a:gd name="connsiteY100" fmla="*/ 2142703 h 2344739"/>
              <a:gd name="connsiteX101" fmla="*/ 7615495 w 12193149"/>
              <a:gd name="connsiteY101" fmla="*/ 2139232 h 2344739"/>
              <a:gd name="connsiteX102" fmla="*/ 7528691 w 12193149"/>
              <a:gd name="connsiteY102" fmla="*/ 2145060 h 2344739"/>
              <a:gd name="connsiteX103" fmla="*/ 7520719 w 12193149"/>
              <a:gd name="connsiteY103" fmla="*/ 2147613 h 2344739"/>
              <a:gd name="connsiteX104" fmla="*/ 7508559 w 12193149"/>
              <a:gd name="connsiteY104" fmla="*/ 2148948 h 2344739"/>
              <a:gd name="connsiteX105" fmla="*/ 7508188 w 12193149"/>
              <a:gd name="connsiteY105" fmla="*/ 2148621 h 2344739"/>
              <a:gd name="connsiteX106" fmla="*/ 7496943 w 12193149"/>
              <a:gd name="connsiteY106" fmla="*/ 2150573 h 2344739"/>
              <a:gd name="connsiteX107" fmla="*/ 7406539 w 12193149"/>
              <a:gd name="connsiteY107" fmla="*/ 2142468 h 2344739"/>
              <a:gd name="connsiteX108" fmla="*/ 7219707 w 12193149"/>
              <a:gd name="connsiteY108" fmla="*/ 2156680 h 2344739"/>
              <a:gd name="connsiteX109" fmla="*/ 7202249 w 12193149"/>
              <a:gd name="connsiteY109" fmla="*/ 2161230 h 2344739"/>
              <a:gd name="connsiteX110" fmla="*/ 7198152 w 12193149"/>
              <a:gd name="connsiteY110" fmla="*/ 2166588 h 2344739"/>
              <a:gd name="connsiteX111" fmla="*/ 7171956 w 12193149"/>
              <a:gd name="connsiteY111" fmla="*/ 2171236 h 2344739"/>
              <a:gd name="connsiteX112" fmla="*/ 7098136 w 12193149"/>
              <a:gd name="connsiteY112" fmla="*/ 2183464 h 2344739"/>
              <a:gd name="connsiteX113" fmla="*/ 7019644 w 12193149"/>
              <a:gd name="connsiteY113" fmla="*/ 2183090 h 2344739"/>
              <a:gd name="connsiteX114" fmla="*/ 6905294 w 12193149"/>
              <a:gd name="connsiteY114" fmla="*/ 2212596 h 2344739"/>
              <a:gd name="connsiteX115" fmla="*/ 6709370 w 12193149"/>
              <a:gd name="connsiteY115" fmla="*/ 2240551 h 2344739"/>
              <a:gd name="connsiteX116" fmla="*/ 6550602 w 12193149"/>
              <a:gd name="connsiteY116" fmla="*/ 2269327 h 2344739"/>
              <a:gd name="connsiteX117" fmla="*/ 6318708 w 12193149"/>
              <a:gd name="connsiteY117" fmla="*/ 2316127 h 2344739"/>
              <a:gd name="connsiteX118" fmla="*/ 6169822 w 12193149"/>
              <a:gd name="connsiteY118" fmla="*/ 2318214 h 2344739"/>
              <a:gd name="connsiteX119" fmla="*/ 6074996 w 12193149"/>
              <a:gd name="connsiteY119" fmla="*/ 2338676 h 2344739"/>
              <a:gd name="connsiteX120" fmla="*/ 6069677 w 12193149"/>
              <a:gd name="connsiteY120" fmla="*/ 2337139 h 2344739"/>
              <a:gd name="connsiteX121" fmla="*/ 6049786 w 12193149"/>
              <a:gd name="connsiteY121" fmla="*/ 2337822 h 2344739"/>
              <a:gd name="connsiteX122" fmla="*/ 6042433 w 12193149"/>
              <a:gd name="connsiteY122" fmla="*/ 2329473 h 2344739"/>
              <a:gd name="connsiteX123" fmla="*/ 6011238 w 12193149"/>
              <a:gd name="connsiteY123" fmla="*/ 2324380 h 2344739"/>
              <a:gd name="connsiteX124" fmla="*/ 5958523 w 12193149"/>
              <a:gd name="connsiteY124" fmla="*/ 2328024 h 2344739"/>
              <a:gd name="connsiteX125" fmla="*/ 5760067 w 12193149"/>
              <a:gd name="connsiteY125" fmla="*/ 2343716 h 2344739"/>
              <a:gd name="connsiteX126" fmla="*/ 5628108 w 12193149"/>
              <a:gd name="connsiteY126" fmla="*/ 2344739 h 2344739"/>
              <a:gd name="connsiteX127" fmla="*/ 5472054 w 12193149"/>
              <a:gd name="connsiteY127" fmla="*/ 2330719 h 2344739"/>
              <a:gd name="connsiteX128" fmla="*/ 5433909 w 12193149"/>
              <a:gd name="connsiteY128" fmla="*/ 2319466 h 2344739"/>
              <a:gd name="connsiteX129" fmla="*/ 5382817 w 12193149"/>
              <a:gd name="connsiteY129" fmla="*/ 2301764 h 2344739"/>
              <a:gd name="connsiteX130" fmla="*/ 5262912 w 12193149"/>
              <a:gd name="connsiteY130" fmla="*/ 2281347 h 2344739"/>
              <a:gd name="connsiteX131" fmla="*/ 5224109 w 12193149"/>
              <a:gd name="connsiteY131" fmla="*/ 2270223 h 2344739"/>
              <a:gd name="connsiteX132" fmla="*/ 5175808 w 12193149"/>
              <a:gd name="connsiteY132" fmla="*/ 2267233 h 2344739"/>
              <a:gd name="connsiteX133" fmla="*/ 5157702 w 12193149"/>
              <a:gd name="connsiteY133" fmla="*/ 2260010 h 2344739"/>
              <a:gd name="connsiteX134" fmla="*/ 5143747 w 12193149"/>
              <a:gd name="connsiteY134" fmla="*/ 2256610 h 2344739"/>
              <a:gd name="connsiteX135" fmla="*/ 5140744 w 12193149"/>
              <a:gd name="connsiteY135" fmla="*/ 2254509 h 2344739"/>
              <a:gd name="connsiteX136" fmla="*/ 5122807 w 12193149"/>
              <a:gd name="connsiteY136" fmla="*/ 2243656 h 2344739"/>
              <a:gd name="connsiteX137" fmla="*/ 5066938 w 12193149"/>
              <a:gd name="connsiteY137" fmla="*/ 2250227 h 2344739"/>
              <a:gd name="connsiteX138" fmla="*/ 5012662 w 12193149"/>
              <a:gd name="connsiteY138" fmla="*/ 2233846 h 2344739"/>
              <a:gd name="connsiteX139" fmla="*/ 4841589 w 12193149"/>
              <a:gd name="connsiteY139" fmla="*/ 2209829 h 2344739"/>
              <a:gd name="connsiteX140" fmla="*/ 4763595 w 12193149"/>
              <a:gd name="connsiteY140" fmla="*/ 2182061 h 2344739"/>
              <a:gd name="connsiteX141" fmla="*/ 4724334 w 12193149"/>
              <a:gd name="connsiteY141" fmla="*/ 2173047 h 2344739"/>
              <a:gd name="connsiteX142" fmla="*/ 4722324 w 12193149"/>
              <a:gd name="connsiteY142" fmla="*/ 2172298 h 2344739"/>
              <a:gd name="connsiteX143" fmla="*/ 4723259 w 12193149"/>
              <a:gd name="connsiteY143" fmla="*/ 2172087 h 2344739"/>
              <a:gd name="connsiteX144" fmla="*/ 4718350 w 12193149"/>
              <a:gd name="connsiteY144" fmla="*/ 2170817 h 2344739"/>
              <a:gd name="connsiteX145" fmla="*/ 4722324 w 12193149"/>
              <a:gd name="connsiteY145" fmla="*/ 2172298 h 2344739"/>
              <a:gd name="connsiteX146" fmla="*/ 4716674 w 12193149"/>
              <a:gd name="connsiteY146" fmla="*/ 2173573 h 2344739"/>
              <a:gd name="connsiteX147" fmla="*/ 4516962 w 12193149"/>
              <a:gd name="connsiteY147" fmla="*/ 2163671 h 2344739"/>
              <a:gd name="connsiteX148" fmla="*/ 4429691 w 12193149"/>
              <a:gd name="connsiteY148" fmla="*/ 2153020 h 2344739"/>
              <a:gd name="connsiteX149" fmla="*/ 4364023 w 12193149"/>
              <a:gd name="connsiteY149" fmla="*/ 2151674 h 2344739"/>
              <a:gd name="connsiteX150" fmla="*/ 4318114 w 12193149"/>
              <a:gd name="connsiteY150" fmla="*/ 2158289 h 2344739"/>
              <a:gd name="connsiteX151" fmla="*/ 4316258 w 12193149"/>
              <a:gd name="connsiteY151" fmla="*/ 2156948 h 2344739"/>
              <a:gd name="connsiteX152" fmla="*/ 4296292 w 12193149"/>
              <a:gd name="connsiteY152" fmla="*/ 2155069 h 2344739"/>
              <a:gd name="connsiteX153" fmla="*/ 4291212 w 12193149"/>
              <a:gd name="connsiteY153" fmla="*/ 2157986 h 2344739"/>
              <a:gd name="connsiteX154" fmla="*/ 4277290 w 12193149"/>
              <a:gd name="connsiteY154" fmla="*/ 2157740 h 2344739"/>
              <a:gd name="connsiteX155" fmla="*/ 4249265 w 12193149"/>
              <a:gd name="connsiteY155" fmla="*/ 2160064 h 2344739"/>
              <a:gd name="connsiteX156" fmla="*/ 4203199 w 12193149"/>
              <a:gd name="connsiteY156" fmla="*/ 2157269 h 2344739"/>
              <a:gd name="connsiteX157" fmla="*/ 4202893 w 12193149"/>
              <a:gd name="connsiteY157" fmla="*/ 2156010 h 2344739"/>
              <a:gd name="connsiteX158" fmla="*/ 4192396 w 12193149"/>
              <a:gd name="connsiteY158" fmla="*/ 2150376 h 2344739"/>
              <a:gd name="connsiteX159" fmla="*/ 4143893 w 12193149"/>
              <a:gd name="connsiteY159" fmla="*/ 2134511 h 2344739"/>
              <a:gd name="connsiteX160" fmla="*/ 4084245 w 12193149"/>
              <a:gd name="connsiteY160" fmla="*/ 2107978 h 2344739"/>
              <a:gd name="connsiteX161" fmla="*/ 4075694 w 12193149"/>
              <a:gd name="connsiteY161" fmla="*/ 2107143 h 2344739"/>
              <a:gd name="connsiteX162" fmla="*/ 4075575 w 12193149"/>
              <a:gd name="connsiteY162" fmla="*/ 2106844 h 2344739"/>
              <a:gd name="connsiteX163" fmla="*/ 4066658 w 12193149"/>
              <a:gd name="connsiteY163" fmla="*/ 2105400 h 2344739"/>
              <a:gd name="connsiteX164" fmla="*/ 4060102 w 12193149"/>
              <a:gd name="connsiteY164" fmla="*/ 2105618 h 2344739"/>
              <a:gd name="connsiteX165" fmla="*/ 4043512 w 12193149"/>
              <a:gd name="connsiteY165" fmla="*/ 2103997 h 2344739"/>
              <a:gd name="connsiteX166" fmla="*/ 4038145 w 12193149"/>
              <a:gd name="connsiteY166" fmla="*/ 2101563 h 2344739"/>
              <a:gd name="connsiteX167" fmla="*/ 4036511 w 12193149"/>
              <a:gd name="connsiteY167" fmla="*/ 2097896 h 2344739"/>
              <a:gd name="connsiteX168" fmla="*/ 4034926 w 12193149"/>
              <a:gd name="connsiteY168" fmla="*/ 2098131 h 2344739"/>
              <a:gd name="connsiteX169" fmla="*/ 4005686 w 12193149"/>
              <a:gd name="connsiteY169" fmla="*/ 2085563 h 2344739"/>
              <a:gd name="connsiteX170" fmla="*/ 3937994 w 12193149"/>
              <a:gd name="connsiteY170" fmla="*/ 2068106 h 2344739"/>
              <a:gd name="connsiteX171" fmla="*/ 3898423 w 12193149"/>
              <a:gd name="connsiteY171" fmla="*/ 2062451 h 2344739"/>
              <a:gd name="connsiteX172" fmla="*/ 3790908 w 12193149"/>
              <a:gd name="connsiteY172" fmla="*/ 2042213 h 2344739"/>
              <a:gd name="connsiteX173" fmla="*/ 3683661 w 12193149"/>
              <a:gd name="connsiteY173" fmla="*/ 2018290 h 2344739"/>
              <a:gd name="connsiteX174" fmla="*/ 3611183 w 12193149"/>
              <a:gd name="connsiteY174" fmla="*/ 1986019 h 2344739"/>
              <a:gd name="connsiteX175" fmla="*/ 3605003 w 12193149"/>
              <a:gd name="connsiteY175" fmla="*/ 1987381 h 2344739"/>
              <a:gd name="connsiteX176" fmla="*/ 3595884 w 12193149"/>
              <a:gd name="connsiteY176" fmla="*/ 1987545 h 2344739"/>
              <a:gd name="connsiteX177" fmla="*/ 3595649 w 12193149"/>
              <a:gd name="connsiteY177" fmla="*/ 1987276 h 2344739"/>
              <a:gd name="connsiteX178" fmla="*/ 3587126 w 12193149"/>
              <a:gd name="connsiteY178" fmla="*/ 1987966 h 2344739"/>
              <a:gd name="connsiteX179" fmla="*/ 3537283 w 12193149"/>
              <a:gd name="connsiteY179" fmla="*/ 1978267 h 2344739"/>
              <a:gd name="connsiteX180" fmla="*/ 3474371 w 12193149"/>
              <a:gd name="connsiteY180" fmla="*/ 1974606 h 2344739"/>
              <a:gd name="connsiteX181" fmla="*/ 3401876 w 12193149"/>
              <a:gd name="connsiteY181" fmla="*/ 1962558 h 2344739"/>
              <a:gd name="connsiteX182" fmla="*/ 3365036 w 12193149"/>
              <a:gd name="connsiteY182" fmla="*/ 1979510 h 2344739"/>
              <a:gd name="connsiteX183" fmla="*/ 3345174 w 12193149"/>
              <a:gd name="connsiteY183" fmla="*/ 1981192 h 2344739"/>
              <a:gd name="connsiteX184" fmla="*/ 3342846 w 12193149"/>
              <a:gd name="connsiteY184" fmla="*/ 1980217 h 2344739"/>
              <a:gd name="connsiteX185" fmla="*/ 3263504 w 12193149"/>
              <a:gd name="connsiteY185" fmla="*/ 1986094 h 2344739"/>
              <a:gd name="connsiteX186" fmla="*/ 3143704 w 12193149"/>
              <a:gd name="connsiteY186" fmla="*/ 1993869 h 2344739"/>
              <a:gd name="connsiteX187" fmla="*/ 3031439 w 12193149"/>
              <a:gd name="connsiteY187" fmla="*/ 1996512 h 2344739"/>
              <a:gd name="connsiteX188" fmla="*/ 2782717 w 12193149"/>
              <a:gd name="connsiteY188" fmla="*/ 2018333 h 2344739"/>
              <a:gd name="connsiteX189" fmla="*/ 2647675 w 12193149"/>
              <a:gd name="connsiteY189" fmla="*/ 2028869 h 2344739"/>
              <a:gd name="connsiteX190" fmla="*/ 2569176 w 12193149"/>
              <a:gd name="connsiteY190" fmla="*/ 2002628 h 2344739"/>
              <a:gd name="connsiteX191" fmla="*/ 2444403 w 12193149"/>
              <a:gd name="connsiteY191" fmla="*/ 2016529 h 2344739"/>
              <a:gd name="connsiteX192" fmla="*/ 2316260 w 12193149"/>
              <a:gd name="connsiteY192" fmla="*/ 2024996 h 2344739"/>
              <a:gd name="connsiteX193" fmla="*/ 2209726 w 12193149"/>
              <a:gd name="connsiteY193" fmla="*/ 2019763 h 2344739"/>
              <a:gd name="connsiteX194" fmla="*/ 2095813 w 12193149"/>
              <a:gd name="connsiteY194" fmla="*/ 2003052 h 2344739"/>
              <a:gd name="connsiteX195" fmla="*/ 1998504 w 12193149"/>
              <a:gd name="connsiteY195" fmla="*/ 1995032 h 2344739"/>
              <a:gd name="connsiteX196" fmla="*/ 1929320 w 12193149"/>
              <a:gd name="connsiteY196" fmla="*/ 2016977 h 2344739"/>
              <a:gd name="connsiteX197" fmla="*/ 1922798 w 12193149"/>
              <a:gd name="connsiteY197" fmla="*/ 2012146 h 2344739"/>
              <a:gd name="connsiteX198" fmla="*/ 1874228 w 12193149"/>
              <a:gd name="connsiteY198" fmla="*/ 2013741 h 2344739"/>
              <a:gd name="connsiteX199" fmla="*/ 1787803 w 12193149"/>
              <a:gd name="connsiteY199" fmla="*/ 2041363 h 2344739"/>
              <a:gd name="connsiteX200" fmla="*/ 1739352 w 12193149"/>
              <a:gd name="connsiteY200" fmla="*/ 2036312 h 2344739"/>
              <a:gd name="connsiteX201" fmla="*/ 1676219 w 12193149"/>
              <a:gd name="connsiteY201" fmla="*/ 2019963 h 2344739"/>
              <a:gd name="connsiteX202" fmla="*/ 1609817 w 12193149"/>
              <a:gd name="connsiteY202" fmla="*/ 2013066 h 2344739"/>
              <a:gd name="connsiteX203" fmla="*/ 1497258 w 12193149"/>
              <a:gd name="connsiteY203" fmla="*/ 1987476 h 2344739"/>
              <a:gd name="connsiteX204" fmla="*/ 1151127 w 12193149"/>
              <a:gd name="connsiteY204" fmla="*/ 1938041 h 2344739"/>
              <a:gd name="connsiteX205" fmla="*/ 859417 w 12193149"/>
              <a:gd name="connsiteY205" fmla="*/ 1928608 h 2344739"/>
              <a:gd name="connsiteX206" fmla="*/ 838688 w 12193149"/>
              <a:gd name="connsiteY206" fmla="*/ 1929821 h 2344739"/>
              <a:gd name="connsiteX207" fmla="*/ 817957 w 12193149"/>
              <a:gd name="connsiteY207" fmla="*/ 1927857 h 2344739"/>
              <a:gd name="connsiteX208" fmla="*/ 812654 w 12193149"/>
              <a:gd name="connsiteY208" fmla="*/ 1930751 h 2344739"/>
              <a:gd name="connsiteX209" fmla="*/ 721195 w 12193149"/>
              <a:gd name="connsiteY209" fmla="*/ 1929661 h 2344739"/>
              <a:gd name="connsiteX210" fmla="*/ 720890 w 12193149"/>
              <a:gd name="connsiteY210" fmla="*/ 1928399 h 2344739"/>
              <a:gd name="connsiteX211" fmla="*/ 710023 w 12193149"/>
              <a:gd name="connsiteY211" fmla="*/ 1922722 h 2344739"/>
              <a:gd name="connsiteX212" fmla="*/ 597940 w 12193149"/>
              <a:gd name="connsiteY212" fmla="*/ 1879864 h 2344739"/>
              <a:gd name="connsiteX213" fmla="*/ 579683 w 12193149"/>
              <a:gd name="connsiteY213" fmla="*/ 1877212 h 2344739"/>
              <a:gd name="connsiteX214" fmla="*/ 572865 w 12193149"/>
              <a:gd name="connsiteY214" fmla="*/ 1877401 h 2344739"/>
              <a:gd name="connsiteX215" fmla="*/ 446247 w 12193149"/>
              <a:gd name="connsiteY215" fmla="*/ 1839371 h 2344739"/>
              <a:gd name="connsiteX216" fmla="*/ 405163 w 12193149"/>
              <a:gd name="connsiteY216" fmla="*/ 1833548 h 2344739"/>
              <a:gd name="connsiteX217" fmla="*/ 293583 w 12193149"/>
              <a:gd name="connsiteY217" fmla="*/ 1812852 h 2344739"/>
              <a:gd name="connsiteX218" fmla="*/ 119529 w 12193149"/>
              <a:gd name="connsiteY218" fmla="*/ 1761047 h 2344739"/>
              <a:gd name="connsiteX219" fmla="*/ 16674 w 12193149"/>
              <a:gd name="connsiteY219" fmla="*/ 1758191 h 2344739"/>
              <a:gd name="connsiteX220" fmla="*/ 1150 w 12193149"/>
              <a:gd name="connsiteY220" fmla="*/ 1752722 h 2344739"/>
              <a:gd name="connsiteX221" fmla="*/ 1148 w 12193149"/>
              <a:gd name="connsiteY221" fmla="*/ 222213 h 2344739"/>
              <a:gd name="connsiteX222" fmla="*/ 1148 w 12193149"/>
              <a:gd name="connsiteY222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054601 w 12193149"/>
              <a:gd name="connsiteY68" fmla="*/ 1910755 h 2344739"/>
              <a:gd name="connsiteX69" fmla="*/ 9006634 w 12193149"/>
              <a:gd name="connsiteY69" fmla="*/ 1914040 h 2344739"/>
              <a:gd name="connsiteX70" fmla="*/ 9006349 w 12193149"/>
              <a:gd name="connsiteY70" fmla="*/ 1913800 h 2344739"/>
              <a:gd name="connsiteX71" fmla="*/ 8997380 w 12193149"/>
              <a:gd name="connsiteY71" fmla="*/ 1915011 h 2344739"/>
              <a:gd name="connsiteX72" fmla="*/ 8991542 w 12193149"/>
              <a:gd name="connsiteY72" fmla="*/ 1917072 h 2344739"/>
              <a:gd name="connsiteX73" fmla="*/ 8975485 w 12193149"/>
              <a:gd name="connsiteY73" fmla="*/ 1920298 h 2344739"/>
              <a:gd name="connsiteX74" fmla="*/ 8969159 w 12193149"/>
              <a:gd name="connsiteY74" fmla="*/ 1919598 h 2344739"/>
              <a:gd name="connsiteX75" fmla="*/ 8964196 w 12193149"/>
              <a:gd name="connsiteY75" fmla="*/ 1917373 h 2344739"/>
              <a:gd name="connsiteX76" fmla="*/ 8930136 w 12193149"/>
              <a:gd name="connsiteY76" fmla="*/ 1914185 h 2344739"/>
              <a:gd name="connsiteX77" fmla="*/ 8753592 w 12193149"/>
              <a:gd name="connsiteY77" fmla="*/ 1933417 h 2344739"/>
              <a:gd name="connsiteX78" fmla="*/ 8708995 w 12193149"/>
              <a:gd name="connsiteY78" fmla="*/ 1935518 h 2344739"/>
              <a:gd name="connsiteX79" fmla="*/ 8597219 w 12193149"/>
              <a:gd name="connsiteY79" fmla="*/ 1944090 h 2344739"/>
              <a:gd name="connsiteX80" fmla="*/ 8526378 w 12193149"/>
              <a:gd name="connsiteY80" fmla="*/ 1929248 h 2344739"/>
              <a:gd name="connsiteX81" fmla="*/ 8512131 w 12193149"/>
              <a:gd name="connsiteY81" fmla="*/ 1935163 h 2344739"/>
              <a:gd name="connsiteX82" fmla="*/ 8507315 w 12193149"/>
              <a:gd name="connsiteY82" fmla="*/ 1938164 h 2344739"/>
              <a:gd name="connsiteX83" fmla="*/ 8499116 w 12193149"/>
              <a:gd name="connsiteY83" fmla="*/ 1940902 h 2344739"/>
              <a:gd name="connsiteX84" fmla="*/ 8498742 w 12193149"/>
              <a:gd name="connsiteY84" fmla="*/ 1940723 h 2344739"/>
              <a:gd name="connsiteX85" fmla="*/ 8491397 w 12193149"/>
              <a:gd name="connsiteY85" fmla="*/ 1943773 h 2344739"/>
              <a:gd name="connsiteX86" fmla="*/ 8368330 w 12193149"/>
              <a:gd name="connsiteY86" fmla="*/ 1957815 h 2344739"/>
              <a:gd name="connsiteX87" fmla="*/ 8354947 w 12193149"/>
              <a:gd name="connsiteY87" fmla="*/ 1958009 h 2344739"/>
              <a:gd name="connsiteX88" fmla="*/ 8321252 w 12193149"/>
              <a:gd name="connsiteY88" fmla="*/ 1974587 h 2344739"/>
              <a:gd name="connsiteX89" fmla="*/ 8315581 w 12193149"/>
              <a:gd name="connsiteY89" fmla="*/ 1974913 h 2344739"/>
              <a:gd name="connsiteX90" fmla="*/ 8296322 w 12193149"/>
              <a:gd name="connsiteY90" fmla="*/ 1988808 h 2344739"/>
              <a:gd name="connsiteX91" fmla="*/ 8285424 w 12193149"/>
              <a:gd name="connsiteY91" fmla="*/ 1994631 h 2344739"/>
              <a:gd name="connsiteX92" fmla="*/ 8284298 w 12193149"/>
              <a:gd name="connsiteY92" fmla="*/ 1999074 h 2344739"/>
              <a:gd name="connsiteX93" fmla="*/ 8267224 w 12193149"/>
              <a:gd name="connsiteY93" fmla="*/ 2006249 h 2344739"/>
              <a:gd name="connsiteX94" fmla="*/ 8264525 w 12193149"/>
              <a:gd name="connsiteY94" fmla="*/ 2006019 h 2344739"/>
              <a:gd name="connsiteX95" fmla="*/ 8253181 w 12193149"/>
              <a:gd name="connsiteY95" fmla="*/ 2015862 h 2344739"/>
              <a:gd name="connsiteX96" fmla="*/ 8246982 w 12193149"/>
              <a:gd name="connsiteY96" fmla="*/ 2028854 h 2344739"/>
              <a:gd name="connsiteX97" fmla="*/ 8091420 w 12193149"/>
              <a:gd name="connsiteY97" fmla="*/ 2075015 h 2344739"/>
              <a:gd name="connsiteX98" fmla="*/ 7906555 w 12193149"/>
              <a:gd name="connsiteY98" fmla="*/ 2116988 h 2344739"/>
              <a:gd name="connsiteX99" fmla="*/ 7719893 w 12193149"/>
              <a:gd name="connsiteY99" fmla="*/ 2142703 h 2344739"/>
              <a:gd name="connsiteX100" fmla="*/ 7615495 w 12193149"/>
              <a:gd name="connsiteY100" fmla="*/ 2139232 h 2344739"/>
              <a:gd name="connsiteX101" fmla="*/ 7528691 w 12193149"/>
              <a:gd name="connsiteY101" fmla="*/ 2145060 h 2344739"/>
              <a:gd name="connsiteX102" fmla="*/ 7520719 w 12193149"/>
              <a:gd name="connsiteY102" fmla="*/ 2147613 h 2344739"/>
              <a:gd name="connsiteX103" fmla="*/ 7508559 w 12193149"/>
              <a:gd name="connsiteY103" fmla="*/ 2148948 h 2344739"/>
              <a:gd name="connsiteX104" fmla="*/ 7508188 w 12193149"/>
              <a:gd name="connsiteY104" fmla="*/ 2148621 h 2344739"/>
              <a:gd name="connsiteX105" fmla="*/ 7496943 w 12193149"/>
              <a:gd name="connsiteY105" fmla="*/ 2150573 h 2344739"/>
              <a:gd name="connsiteX106" fmla="*/ 7406539 w 12193149"/>
              <a:gd name="connsiteY106" fmla="*/ 2142468 h 2344739"/>
              <a:gd name="connsiteX107" fmla="*/ 7219707 w 12193149"/>
              <a:gd name="connsiteY107" fmla="*/ 2156680 h 2344739"/>
              <a:gd name="connsiteX108" fmla="*/ 7202249 w 12193149"/>
              <a:gd name="connsiteY108" fmla="*/ 2161230 h 2344739"/>
              <a:gd name="connsiteX109" fmla="*/ 7198152 w 12193149"/>
              <a:gd name="connsiteY109" fmla="*/ 2166588 h 2344739"/>
              <a:gd name="connsiteX110" fmla="*/ 7171956 w 12193149"/>
              <a:gd name="connsiteY110" fmla="*/ 2171236 h 2344739"/>
              <a:gd name="connsiteX111" fmla="*/ 7098136 w 12193149"/>
              <a:gd name="connsiteY111" fmla="*/ 2183464 h 2344739"/>
              <a:gd name="connsiteX112" fmla="*/ 7019644 w 12193149"/>
              <a:gd name="connsiteY112" fmla="*/ 2183090 h 2344739"/>
              <a:gd name="connsiteX113" fmla="*/ 6905294 w 12193149"/>
              <a:gd name="connsiteY113" fmla="*/ 2212596 h 2344739"/>
              <a:gd name="connsiteX114" fmla="*/ 6709370 w 12193149"/>
              <a:gd name="connsiteY114" fmla="*/ 2240551 h 2344739"/>
              <a:gd name="connsiteX115" fmla="*/ 6550602 w 12193149"/>
              <a:gd name="connsiteY115" fmla="*/ 2269327 h 2344739"/>
              <a:gd name="connsiteX116" fmla="*/ 6318708 w 12193149"/>
              <a:gd name="connsiteY116" fmla="*/ 2316127 h 2344739"/>
              <a:gd name="connsiteX117" fmla="*/ 6169822 w 12193149"/>
              <a:gd name="connsiteY117" fmla="*/ 2318214 h 2344739"/>
              <a:gd name="connsiteX118" fmla="*/ 6074996 w 12193149"/>
              <a:gd name="connsiteY118" fmla="*/ 2338676 h 2344739"/>
              <a:gd name="connsiteX119" fmla="*/ 6069677 w 12193149"/>
              <a:gd name="connsiteY119" fmla="*/ 2337139 h 2344739"/>
              <a:gd name="connsiteX120" fmla="*/ 6049786 w 12193149"/>
              <a:gd name="connsiteY120" fmla="*/ 2337822 h 2344739"/>
              <a:gd name="connsiteX121" fmla="*/ 6042433 w 12193149"/>
              <a:gd name="connsiteY121" fmla="*/ 2329473 h 2344739"/>
              <a:gd name="connsiteX122" fmla="*/ 6011238 w 12193149"/>
              <a:gd name="connsiteY122" fmla="*/ 2324380 h 2344739"/>
              <a:gd name="connsiteX123" fmla="*/ 5958523 w 12193149"/>
              <a:gd name="connsiteY123" fmla="*/ 2328024 h 2344739"/>
              <a:gd name="connsiteX124" fmla="*/ 5760067 w 12193149"/>
              <a:gd name="connsiteY124" fmla="*/ 2343716 h 2344739"/>
              <a:gd name="connsiteX125" fmla="*/ 5628108 w 12193149"/>
              <a:gd name="connsiteY125" fmla="*/ 2344739 h 2344739"/>
              <a:gd name="connsiteX126" fmla="*/ 5472054 w 12193149"/>
              <a:gd name="connsiteY126" fmla="*/ 2330719 h 2344739"/>
              <a:gd name="connsiteX127" fmla="*/ 5433909 w 12193149"/>
              <a:gd name="connsiteY127" fmla="*/ 2319466 h 2344739"/>
              <a:gd name="connsiteX128" fmla="*/ 5382817 w 12193149"/>
              <a:gd name="connsiteY128" fmla="*/ 2301764 h 2344739"/>
              <a:gd name="connsiteX129" fmla="*/ 5262912 w 12193149"/>
              <a:gd name="connsiteY129" fmla="*/ 2281347 h 2344739"/>
              <a:gd name="connsiteX130" fmla="*/ 5224109 w 12193149"/>
              <a:gd name="connsiteY130" fmla="*/ 2270223 h 2344739"/>
              <a:gd name="connsiteX131" fmla="*/ 5175808 w 12193149"/>
              <a:gd name="connsiteY131" fmla="*/ 2267233 h 2344739"/>
              <a:gd name="connsiteX132" fmla="*/ 5157702 w 12193149"/>
              <a:gd name="connsiteY132" fmla="*/ 2260010 h 2344739"/>
              <a:gd name="connsiteX133" fmla="*/ 5143747 w 12193149"/>
              <a:gd name="connsiteY133" fmla="*/ 2256610 h 2344739"/>
              <a:gd name="connsiteX134" fmla="*/ 5140744 w 12193149"/>
              <a:gd name="connsiteY134" fmla="*/ 2254509 h 2344739"/>
              <a:gd name="connsiteX135" fmla="*/ 5122807 w 12193149"/>
              <a:gd name="connsiteY135" fmla="*/ 2243656 h 2344739"/>
              <a:gd name="connsiteX136" fmla="*/ 5066938 w 12193149"/>
              <a:gd name="connsiteY136" fmla="*/ 2250227 h 2344739"/>
              <a:gd name="connsiteX137" fmla="*/ 5012662 w 12193149"/>
              <a:gd name="connsiteY137" fmla="*/ 2233846 h 2344739"/>
              <a:gd name="connsiteX138" fmla="*/ 4841589 w 12193149"/>
              <a:gd name="connsiteY138" fmla="*/ 2209829 h 2344739"/>
              <a:gd name="connsiteX139" fmla="*/ 4763595 w 12193149"/>
              <a:gd name="connsiteY139" fmla="*/ 2182061 h 2344739"/>
              <a:gd name="connsiteX140" fmla="*/ 4724334 w 12193149"/>
              <a:gd name="connsiteY140" fmla="*/ 2173047 h 2344739"/>
              <a:gd name="connsiteX141" fmla="*/ 4722324 w 12193149"/>
              <a:gd name="connsiteY141" fmla="*/ 2172298 h 2344739"/>
              <a:gd name="connsiteX142" fmla="*/ 4723259 w 12193149"/>
              <a:gd name="connsiteY142" fmla="*/ 2172087 h 2344739"/>
              <a:gd name="connsiteX143" fmla="*/ 4718350 w 12193149"/>
              <a:gd name="connsiteY143" fmla="*/ 2170817 h 2344739"/>
              <a:gd name="connsiteX144" fmla="*/ 4722324 w 12193149"/>
              <a:gd name="connsiteY144" fmla="*/ 2172298 h 2344739"/>
              <a:gd name="connsiteX145" fmla="*/ 4716674 w 12193149"/>
              <a:gd name="connsiteY145" fmla="*/ 2173573 h 2344739"/>
              <a:gd name="connsiteX146" fmla="*/ 4516962 w 12193149"/>
              <a:gd name="connsiteY146" fmla="*/ 2163671 h 2344739"/>
              <a:gd name="connsiteX147" fmla="*/ 4429691 w 12193149"/>
              <a:gd name="connsiteY147" fmla="*/ 2153020 h 2344739"/>
              <a:gd name="connsiteX148" fmla="*/ 4364023 w 12193149"/>
              <a:gd name="connsiteY148" fmla="*/ 2151674 h 2344739"/>
              <a:gd name="connsiteX149" fmla="*/ 4318114 w 12193149"/>
              <a:gd name="connsiteY149" fmla="*/ 2158289 h 2344739"/>
              <a:gd name="connsiteX150" fmla="*/ 4316258 w 12193149"/>
              <a:gd name="connsiteY150" fmla="*/ 2156948 h 2344739"/>
              <a:gd name="connsiteX151" fmla="*/ 4296292 w 12193149"/>
              <a:gd name="connsiteY151" fmla="*/ 2155069 h 2344739"/>
              <a:gd name="connsiteX152" fmla="*/ 4291212 w 12193149"/>
              <a:gd name="connsiteY152" fmla="*/ 2157986 h 2344739"/>
              <a:gd name="connsiteX153" fmla="*/ 4277290 w 12193149"/>
              <a:gd name="connsiteY153" fmla="*/ 2157740 h 2344739"/>
              <a:gd name="connsiteX154" fmla="*/ 4249265 w 12193149"/>
              <a:gd name="connsiteY154" fmla="*/ 2160064 h 2344739"/>
              <a:gd name="connsiteX155" fmla="*/ 4203199 w 12193149"/>
              <a:gd name="connsiteY155" fmla="*/ 2157269 h 2344739"/>
              <a:gd name="connsiteX156" fmla="*/ 4202893 w 12193149"/>
              <a:gd name="connsiteY156" fmla="*/ 2156010 h 2344739"/>
              <a:gd name="connsiteX157" fmla="*/ 4192396 w 12193149"/>
              <a:gd name="connsiteY157" fmla="*/ 2150376 h 2344739"/>
              <a:gd name="connsiteX158" fmla="*/ 4143893 w 12193149"/>
              <a:gd name="connsiteY158" fmla="*/ 2134511 h 2344739"/>
              <a:gd name="connsiteX159" fmla="*/ 4084245 w 12193149"/>
              <a:gd name="connsiteY159" fmla="*/ 2107978 h 2344739"/>
              <a:gd name="connsiteX160" fmla="*/ 4075694 w 12193149"/>
              <a:gd name="connsiteY160" fmla="*/ 2107143 h 2344739"/>
              <a:gd name="connsiteX161" fmla="*/ 4075575 w 12193149"/>
              <a:gd name="connsiteY161" fmla="*/ 2106844 h 2344739"/>
              <a:gd name="connsiteX162" fmla="*/ 4066658 w 12193149"/>
              <a:gd name="connsiteY162" fmla="*/ 2105400 h 2344739"/>
              <a:gd name="connsiteX163" fmla="*/ 4060102 w 12193149"/>
              <a:gd name="connsiteY163" fmla="*/ 2105618 h 2344739"/>
              <a:gd name="connsiteX164" fmla="*/ 4043512 w 12193149"/>
              <a:gd name="connsiteY164" fmla="*/ 2103997 h 2344739"/>
              <a:gd name="connsiteX165" fmla="*/ 4038145 w 12193149"/>
              <a:gd name="connsiteY165" fmla="*/ 2101563 h 2344739"/>
              <a:gd name="connsiteX166" fmla="*/ 4036511 w 12193149"/>
              <a:gd name="connsiteY166" fmla="*/ 2097896 h 2344739"/>
              <a:gd name="connsiteX167" fmla="*/ 4034926 w 12193149"/>
              <a:gd name="connsiteY167" fmla="*/ 2098131 h 2344739"/>
              <a:gd name="connsiteX168" fmla="*/ 4005686 w 12193149"/>
              <a:gd name="connsiteY168" fmla="*/ 2085563 h 2344739"/>
              <a:gd name="connsiteX169" fmla="*/ 3937994 w 12193149"/>
              <a:gd name="connsiteY169" fmla="*/ 2068106 h 2344739"/>
              <a:gd name="connsiteX170" fmla="*/ 3898423 w 12193149"/>
              <a:gd name="connsiteY170" fmla="*/ 2062451 h 2344739"/>
              <a:gd name="connsiteX171" fmla="*/ 3790908 w 12193149"/>
              <a:gd name="connsiteY171" fmla="*/ 2042213 h 2344739"/>
              <a:gd name="connsiteX172" fmla="*/ 3683661 w 12193149"/>
              <a:gd name="connsiteY172" fmla="*/ 2018290 h 2344739"/>
              <a:gd name="connsiteX173" fmla="*/ 3611183 w 12193149"/>
              <a:gd name="connsiteY173" fmla="*/ 1986019 h 2344739"/>
              <a:gd name="connsiteX174" fmla="*/ 3605003 w 12193149"/>
              <a:gd name="connsiteY174" fmla="*/ 1987381 h 2344739"/>
              <a:gd name="connsiteX175" fmla="*/ 3595884 w 12193149"/>
              <a:gd name="connsiteY175" fmla="*/ 1987545 h 2344739"/>
              <a:gd name="connsiteX176" fmla="*/ 3595649 w 12193149"/>
              <a:gd name="connsiteY176" fmla="*/ 1987276 h 2344739"/>
              <a:gd name="connsiteX177" fmla="*/ 3587126 w 12193149"/>
              <a:gd name="connsiteY177" fmla="*/ 1987966 h 2344739"/>
              <a:gd name="connsiteX178" fmla="*/ 3537283 w 12193149"/>
              <a:gd name="connsiteY178" fmla="*/ 1978267 h 2344739"/>
              <a:gd name="connsiteX179" fmla="*/ 3474371 w 12193149"/>
              <a:gd name="connsiteY179" fmla="*/ 1974606 h 2344739"/>
              <a:gd name="connsiteX180" fmla="*/ 3401876 w 12193149"/>
              <a:gd name="connsiteY180" fmla="*/ 1962558 h 2344739"/>
              <a:gd name="connsiteX181" fmla="*/ 3365036 w 12193149"/>
              <a:gd name="connsiteY181" fmla="*/ 1979510 h 2344739"/>
              <a:gd name="connsiteX182" fmla="*/ 3345174 w 12193149"/>
              <a:gd name="connsiteY182" fmla="*/ 1981192 h 2344739"/>
              <a:gd name="connsiteX183" fmla="*/ 3342846 w 12193149"/>
              <a:gd name="connsiteY183" fmla="*/ 1980217 h 2344739"/>
              <a:gd name="connsiteX184" fmla="*/ 3263504 w 12193149"/>
              <a:gd name="connsiteY184" fmla="*/ 1986094 h 2344739"/>
              <a:gd name="connsiteX185" fmla="*/ 3143704 w 12193149"/>
              <a:gd name="connsiteY185" fmla="*/ 1993869 h 2344739"/>
              <a:gd name="connsiteX186" fmla="*/ 3031439 w 12193149"/>
              <a:gd name="connsiteY186" fmla="*/ 1996512 h 2344739"/>
              <a:gd name="connsiteX187" fmla="*/ 2782717 w 12193149"/>
              <a:gd name="connsiteY187" fmla="*/ 2018333 h 2344739"/>
              <a:gd name="connsiteX188" fmla="*/ 2647675 w 12193149"/>
              <a:gd name="connsiteY188" fmla="*/ 2028869 h 2344739"/>
              <a:gd name="connsiteX189" fmla="*/ 2569176 w 12193149"/>
              <a:gd name="connsiteY189" fmla="*/ 2002628 h 2344739"/>
              <a:gd name="connsiteX190" fmla="*/ 2444403 w 12193149"/>
              <a:gd name="connsiteY190" fmla="*/ 2016529 h 2344739"/>
              <a:gd name="connsiteX191" fmla="*/ 2316260 w 12193149"/>
              <a:gd name="connsiteY191" fmla="*/ 2024996 h 2344739"/>
              <a:gd name="connsiteX192" fmla="*/ 2209726 w 12193149"/>
              <a:gd name="connsiteY192" fmla="*/ 2019763 h 2344739"/>
              <a:gd name="connsiteX193" fmla="*/ 2095813 w 12193149"/>
              <a:gd name="connsiteY193" fmla="*/ 2003052 h 2344739"/>
              <a:gd name="connsiteX194" fmla="*/ 1998504 w 12193149"/>
              <a:gd name="connsiteY194" fmla="*/ 1995032 h 2344739"/>
              <a:gd name="connsiteX195" fmla="*/ 1929320 w 12193149"/>
              <a:gd name="connsiteY195" fmla="*/ 2016977 h 2344739"/>
              <a:gd name="connsiteX196" fmla="*/ 1922798 w 12193149"/>
              <a:gd name="connsiteY196" fmla="*/ 2012146 h 2344739"/>
              <a:gd name="connsiteX197" fmla="*/ 1874228 w 12193149"/>
              <a:gd name="connsiteY197" fmla="*/ 2013741 h 2344739"/>
              <a:gd name="connsiteX198" fmla="*/ 1787803 w 12193149"/>
              <a:gd name="connsiteY198" fmla="*/ 2041363 h 2344739"/>
              <a:gd name="connsiteX199" fmla="*/ 1739352 w 12193149"/>
              <a:gd name="connsiteY199" fmla="*/ 2036312 h 2344739"/>
              <a:gd name="connsiteX200" fmla="*/ 1676219 w 12193149"/>
              <a:gd name="connsiteY200" fmla="*/ 2019963 h 2344739"/>
              <a:gd name="connsiteX201" fmla="*/ 1609817 w 12193149"/>
              <a:gd name="connsiteY201" fmla="*/ 2013066 h 2344739"/>
              <a:gd name="connsiteX202" fmla="*/ 1497258 w 12193149"/>
              <a:gd name="connsiteY202" fmla="*/ 1987476 h 2344739"/>
              <a:gd name="connsiteX203" fmla="*/ 1151127 w 12193149"/>
              <a:gd name="connsiteY203" fmla="*/ 1938041 h 2344739"/>
              <a:gd name="connsiteX204" fmla="*/ 859417 w 12193149"/>
              <a:gd name="connsiteY204" fmla="*/ 1928608 h 2344739"/>
              <a:gd name="connsiteX205" fmla="*/ 838688 w 12193149"/>
              <a:gd name="connsiteY205" fmla="*/ 1929821 h 2344739"/>
              <a:gd name="connsiteX206" fmla="*/ 817957 w 12193149"/>
              <a:gd name="connsiteY206" fmla="*/ 1927857 h 2344739"/>
              <a:gd name="connsiteX207" fmla="*/ 812654 w 12193149"/>
              <a:gd name="connsiteY207" fmla="*/ 1930751 h 2344739"/>
              <a:gd name="connsiteX208" fmla="*/ 721195 w 12193149"/>
              <a:gd name="connsiteY208" fmla="*/ 1929661 h 2344739"/>
              <a:gd name="connsiteX209" fmla="*/ 720890 w 12193149"/>
              <a:gd name="connsiteY209" fmla="*/ 1928399 h 2344739"/>
              <a:gd name="connsiteX210" fmla="*/ 710023 w 12193149"/>
              <a:gd name="connsiteY210" fmla="*/ 1922722 h 2344739"/>
              <a:gd name="connsiteX211" fmla="*/ 597940 w 12193149"/>
              <a:gd name="connsiteY211" fmla="*/ 1879864 h 2344739"/>
              <a:gd name="connsiteX212" fmla="*/ 579683 w 12193149"/>
              <a:gd name="connsiteY212" fmla="*/ 1877212 h 2344739"/>
              <a:gd name="connsiteX213" fmla="*/ 572865 w 12193149"/>
              <a:gd name="connsiteY213" fmla="*/ 1877401 h 2344739"/>
              <a:gd name="connsiteX214" fmla="*/ 446247 w 12193149"/>
              <a:gd name="connsiteY214" fmla="*/ 1839371 h 2344739"/>
              <a:gd name="connsiteX215" fmla="*/ 405163 w 12193149"/>
              <a:gd name="connsiteY215" fmla="*/ 1833548 h 2344739"/>
              <a:gd name="connsiteX216" fmla="*/ 293583 w 12193149"/>
              <a:gd name="connsiteY216" fmla="*/ 1812852 h 2344739"/>
              <a:gd name="connsiteX217" fmla="*/ 119529 w 12193149"/>
              <a:gd name="connsiteY217" fmla="*/ 1761047 h 2344739"/>
              <a:gd name="connsiteX218" fmla="*/ 16674 w 12193149"/>
              <a:gd name="connsiteY218" fmla="*/ 1758191 h 2344739"/>
              <a:gd name="connsiteX219" fmla="*/ 1150 w 12193149"/>
              <a:gd name="connsiteY219" fmla="*/ 1752722 h 2344739"/>
              <a:gd name="connsiteX220" fmla="*/ 1148 w 12193149"/>
              <a:gd name="connsiteY220" fmla="*/ 222213 h 2344739"/>
              <a:gd name="connsiteX221" fmla="*/ 1148 w 12193149"/>
              <a:gd name="connsiteY221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56690 w 12193149"/>
              <a:gd name="connsiteY67" fmla="*/ 1903228 h 2344739"/>
              <a:gd name="connsiteX68" fmla="*/ 9054601 w 12193149"/>
              <a:gd name="connsiteY68" fmla="*/ 1910755 h 2344739"/>
              <a:gd name="connsiteX69" fmla="*/ 9006634 w 12193149"/>
              <a:gd name="connsiteY69" fmla="*/ 1914040 h 2344739"/>
              <a:gd name="connsiteX70" fmla="*/ 9006349 w 12193149"/>
              <a:gd name="connsiteY70" fmla="*/ 1913800 h 2344739"/>
              <a:gd name="connsiteX71" fmla="*/ 8997380 w 12193149"/>
              <a:gd name="connsiteY71" fmla="*/ 1915011 h 2344739"/>
              <a:gd name="connsiteX72" fmla="*/ 8991542 w 12193149"/>
              <a:gd name="connsiteY72" fmla="*/ 1917072 h 2344739"/>
              <a:gd name="connsiteX73" fmla="*/ 8975485 w 12193149"/>
              <a:gd name="connsiteY73" fmla="*/ 1920298 h 2344739"/>
              <a:gd name="connsiteX74" fmla="*/ 8969159 w 12193149"/>
              <a:gd name="connsiteY74" fmla="*/ 1919598 h 2344739"/>
              <a:gd name="connsiteX75" fmla="*/ 8964196 w 12193149"/>
              <a:gd name="connsiteY75" fmla="*/ 1917373 h 2344739"/>
              <a:gd name="connsiteX76" fmla="*/ 8930136 w 12193149"/>
              <a:gd name="connsiteY76" fmla="*/ 1914185 h 2344739"/>
              <a:gd name="connsiteX77" fmla="*/ 8753592 w 12193149"/>
              <a:gd name="connsiteY77" fmla="*/ 1933417 h 2344739"/>
              <a:gd name="connsiteX78" fmla="*/ 8708995 w 12193149"/>
              <a:gd name="connsiteY78" fmla="*/ 1935518 h 2344739"/>
              <a:gd name="connsiteX79" fmla="*/ 8597219 w 12193149"/>
              <a:gd name="connsiteY79" fmla="*/ 1944090 h 2344739"/>
              <a:gd name="connsiteX80" fmla="*/ 8526378 w 12193149"/>
              <a:gd name="connsiteY80" fmla="*/ 1929248 h 2344739"/>
              <a:gd name="connsiteX81" fmla="*/ 8512131 w 12193149"/>
              <a:gd name="connsiteY81" fmla="*/ 1935163 h 2344739"/>
              <a:gd name="connsiteX82" fmla="*/ 8507315 w 12193149"/>
              <a:gd name="connsiteY82" fmla="*/ 1938164 h 2344739"/>
              <a:gd name="connsiteX83" fmla="*/ 8499116 w 12193149"/>
              <a:gd name="connsiteY83" fmla="*/ 1940902 h 2344739"/>
              <a:gd name="connsiteX84" fmla="*/ 8498742 w 12193149"/>
              <a:gd name="connsiteY84" fmla="*/ 1940723 h 2344739"/>
              <a:gd name="connsiteX85" fmla="*/ 8491397 w 12193149"/>
              <a:gd name="connsiteY85" fmla="*/ 1943773 h 2344739"/>
              <a:gd name="connsiteX86" fmla="*/ 8368330 w 12193149"/>
              <a:gd name="connsiteY86" fmla="*/ 1957815 h 2344739"/>
              <a:gd name="connsiteX87" fmla="*/ 8354947 w 12193149"/>
              <a:gd name="connsiteY87" fmla="*/ 1958009 h 2344739"/>
              <a:gd name="connsiteX88" fmla="*/ 8321252 w 12193149"/>
              <a:gd name="connsiteY88" fmla="*/ 1974587 h 2344739"/>
              <a:gd name="connsiteX89" fmla="*/ 8315581 w 12193149"/>
              <a:gd name="connsiteY89" fmla="*/ 1974913 h 2344739"/>
              <a:gd name="connsiteX90" fmla="*/ 8296322 w 12193149"/>
              <a:gd name="connsiteY90" fmla="*/ 1988808 h 2344739"/>
              <a:gd name="connsiteX91" fmla="*/ 8285424 w 12193149"/>
              <a:gd name="connsiteY91" fmla="*/ 1994631 h 2344739"/>
              <a:gd name="connsiteX92" fmla="*/ 8284298 w 12193149"/>
              <a:gd name="connsiteY92" fmla="*/ 1999074 h 2344739"/>
              <a:gd name="connsiteX93" fmla="*/ 8267224 w 12193149"/>
              <a:gd name="connsiteY93" fmla="*/ 2006249 h 2344739"/>
              <a:gd name="connsiteX94" fmla="*/ 8264525 w 12193149"/>
              <a:gd name="connsiteY94" fmla="*/ 2006019 h 2344739"/>
              <a:gd name="connsiteX95" fmla="*/ 8253181 w 12193149"/>
              <a:gd name="connsiteY95" fmla="*/ 2015862 h 2344739"/>
              <a:gd name="connsiteX96" fmla="*/ 8246982 w 12193149"/>
              <a:gd name="connsiteY96" fmla="*/ 2028854 h 2344739"/>
              <a:gd name="connsiteX97" fmla="*/ 8091420 w 12193149"/>
              <a:gd name="connsiteY97" fmla="*/ 2075015 h 2344739"/>
              <a:gd name="connsiteX98" fmla="*/ 7906555 w 12193149"/>
              <a:gd name="connsiteY98" fmla="*/ 2116988 h 2344739"/>
              <a:gd name="connsiteX99" fmla="*/ 7719893 w 12193149"/>
              <a:gd name="connsiteY99" fmla="*/ 2142703 h 2344739"/>
              <a:gd name="connsiteX100" fmla="*/ 7615495 w 12193149"/>
              <a:gd name="connsiteY100" fmla="*/ 2139232 h 2344739"/>
              <a:gd name="connsiteX101" fmla="*/ 7528691 w 12193149"/>
              <a:gd name="connsiteY101" fmla="*/ 2145060 h 2344739"/>
              <a:gd name="connsiteX102" fmla="*/ 7520719 w 12193149"/>
              <a:gd name="connsiteY102" fmla="*/ 2147613 h 2344739"/>
              <a:gd name="connsiteX103" fmla="*/ 7508559 w 12193149"/>
              <a:gd name="connsiteY103" fmla="*/ 2148948 h 2344739"/>
              <a:gd name="connsiteX104" fmla="*/ 7508188 w 12193149"/>
              <a:gd name="connsiteY104" fmla="*/ 2148621 h 2344739"/>
              <a:gd name="connsiteX105" fmla="*/ 7496943 w 12193149"/>
              <a:gd name="connsiteY105" fmla="*/ 2150573 h 2344739"/>
              <a:gd name="connsiteX106" fmla="*/ 7406539 w 12193149"/>
              <a:gd name="connsiteY106" fmla="*/ 2142468 h 2344739"/>
              <a:gd name="connsiteX107" fmla="*/ 7219707 w 12193149"/>
              <a:gd name="connsiteY107" fmla="*/ 2156680 h 2344739"/>
              <a:gd name="connsiteX108" fmla="*/ 7202249 w 12193149"/>
              <a:gd name="connsiteY108" fmla="*/ 2161230 h 2344739"/>
              <a:gd name="connsiteX109" fmla="*/ 7198152 w 12193149"/>
              <a:gd name="connsiteY109" fmla="*/ 2166588 h 2344739"/>
              <a:gd name="connsiteX110" fmla="*/ 7171956 w 12193149"/>
              <a:gd name="connsiteY110" fmla="*/ 2171236 h 2344739"/>
              <a:gd name="connsiteX111" fmla="*/ 7098136 w 12193149"/>
              <a:gd name="connsiteY111" fmla="*/ 2183464 h 2344739"/>
              <a:gd name="connsiteX112" fmla="*/ 7019644 w 12193149"/>
              <a:gd name="connsiteY112" fmla="*/ 2183090 h 2344739"/>
              <a:gd name="connsiteX113" fmla="*/ 6905294 w 12193149"/>
              <a:gd name="connsiteY113" fmla="*/ 2212596 h 2344739"/>
              <a:gd name="connsiteX114" fmla="*/ 6709370 w 12193149"/>
              <a:gd name="connsiteY114" fmla="*/ 2240551 h 2344739"/>
              <a:gd name="connsiteX115" fmla="*/ 6550602 w 12193149"/>
              <a:gd name="connsiteY115" fmla="*/ 2269327 h 2344739"/>
              <a:gd name="connsiteX116" fmla="*/ 6318708 w 12193149"/>
              <a:gd name="connsiteY116" fmla="*/ 2316127 h 2344739"/>
              <a:gd name="connsiteX117" fmla="*/ 6169822 w 12193149"/>
              <a:gd name="connsiteY117" fmla="*/ 2318214 h 2344739"/>
              <a:gd name="connsiteX118" fmla="*/ 6074996 w 12193149"/>
              <a:gd name="connsiteY118" fmla="*/ 2338676 h 2344739"/>
              <a:gd name="connsiteX119" fmla="*/ 6069677 w 12193149"/>
              <a:gd name="connsiteY119" fmla="*/ 2337139 h 2344739"/>
              <a:gd name="connsiteX120" fmla="*/ 6049786 w 12193149"/>
              <a:gd name="connsiteY120" fmla="*/ 2337822 h 2344739"/>
              <a:gd name="connsiteX121" fmla="*/ 6042433 w 12193149"/>
              <a:gd name="connsiteY121" fmla="*/ 2329473 h 2344739"/>
              <a:gd name="connsiteX122" fmla="*/ 6011238 w 12193149"/>
              <a:gd name="connsiteY122" fmla="*/ 2324380 h 2344739"/>
              <a:gd name="connsiteX123" fmla="*/ 5958523 w 12193149"/>
              <a:gd name="connsiteY123" fmla="*/ 2328024 h 2344739"/>
              <a:gd name="connsiteX124" fmla="*/ 5760067 w 12193149"/>
              <a:gd name="connsiteY124" fmla="*/ 2343716 h 2344739"/>
              <a:gd name="connsiteX125" fmla="*/ 5628108 w 12193149"/>
              <a:gd name="connsiteY125" fmla="*/ 2344739 h 2344739"/>
              <a:gd name="connsiteX126" fmla="*/ 5472054 w 12193149"/>
              <a:gd name="connsiteY126" fmla="*/ 2330719 h 2344739"/>
              <a:gd name="connsiteX127" fmla="*/ 5433909 w 12193149"/>
              <a:gd name="connsiteY127" fmla="*/ 2319466 h 2344739"/>
              <a:gd name="connsiteX128" fmla="*/ 5382817 w 12193149"/>
              <a:gd name="connsiteY128" fmla="*/ 2301764 h 2344739"/>
              <a:gd name="connsiteX129" fmla="*/ 5262912 w 12193149"/>
              <a:gd name="connsiteY129" fmla="*/ 2281347 h 2344739"/>
              <a:gd name="connsiteX130" fmla="*/ 5224109 w 12193149"/>
              <a:gd name="connsiteY130" fmla="*/ 2270223 h 2344739"/>
              <a:gd name="connsiteX131" fmla="*/ 5175808 w 12193149"/>
              <a:gd name="connsiteY131" fmla="*/ 2267233 h 2344739"/>
              <a:gd name="connsiteX132" fmla="*/ 5157702 w 12193149"/>
              <a:gd name="connsiteY132" fmla="*/ 2260010 h 2344739"/>
              <a:gd name="connsiteX133" fmla="*/ 5143747 w 12193149"/>
              <a:gd name="connsiteY133" fmla="*/ 2256610 h 2344739"/>
              <a:gd name="connsiteX134" fmla="*/ 5140744 w 12193149"/>
              <a:gd name="connsiteY134" fmla="*/ 2254509 h 2344739"/>
              <a:gd name="connsiteX135" fmla="*/ 5122807 w 12193149"/>
              <a:gd name="connsiteY135" fmla="*/ 2243656 h 2344739"/>
              <a:gd name="connsiteX136" fmla="*/ 5066938 w 12193149"/>
              <a:gd name="connsiteY136" fmla="*/ 2250227 h 2344739"/>
              <a:gd name="connsiteX137" fmla="*/ 5012662 w 12193149"/>
              <a:gd name="connsiteY137" fmla="*/ 2233846 h 2344739"/>
              <a:gd name="connsiteX138" fmla="*/ 4841589 w 12193149"/>
              <a:gd name="connsiteY138" fmla="*/ 2209829 h 2344739"/>
              <a:gd name="connsiteX139" fmla="*/ 4763595 w 12193149"/>
              <a:gd name="connsiteY139" fmla="*/ 2182061 h 2344739"/>
              <a:gd name="connsiteX140" fmla="*/ 4724334 w 12193149"/>
              <a:gd name="connsiteY140" fmla="*/ 2173047 h 2344739"/>
              <a:gd name="connsiteX141" fmla="*/ 4722324 w 12193149"/>
              <a:gd name="connsiteY141" fmla="*/ 2172298 h 2344739"/>
              <a:gd name="connsiteX142" fmla="*/ 4723259 w 12193149"/>
              <a:gd name="connsiteY142" fmla="*/ 2172087 h 2344739"/>
              <a:gd name="connsiteX143" fmla="*/ 4718350 w 12193149"/>
              <a:gd name="connsiteY143" fmla="*/ 2170817 h 2344739"/>
              <a:gd name="connsiteX144" fmla="*/ 4722324 w 12193149"/>
              <a:gd name="connsiteY144" fmla="*/ 2172298 h 2344739"/>
              <a:gd name="connsiteX145" fmla="*/ 4716674 w 12193149"/>
              <a:gd name="connsiteY145" fmla="*/ 2173573 h 2344739"/>
              <a:gd name="connsiteX146" fmla="*/ 4516962 w 12193149"/>
              <a:gd name="connsiteY146" fmla="*/ 2163671 h 2344739"/>
              <a:gd name="connsiteX147" fmla="*/ 4429691 w 12193149"/>
              <a:gd name="connsiteY147" fmla="*/ 2153020 h 2344739"/>
              <a:gd name="connsiteX148" fmla="*/ 4364023 w 12193149"/>
              <a:gd name="connsiteY148" fmla="*/ 2151674 h 2344739"/>
              <a:gd name="connsiteX149" fmla="*/ 4318114 w 12193149"/>
              <a:gd name="connsiteY149" fmla="*/ 2158289 h 2344739"/>
              <a:gd name="connsiteX150" fmla="*/ 4316258 w 12193149"/>
              <a:gd name="connsiteY150" fmla="*/ 2156948 h 2344739"/>
              <a:gd name="connsiteX151" fmla="*/ 4296292 w 12193149"/>
              <a:gd name="connsiteY151" fmla="*/ 2155069 h 2344739"/>
              <a:gd name="connsiteX152" fmla="*/ 4291212 w 12193149"/>
              <a:gd name="connsiteY152" fmla="*/ 2157986 h 2344739"/>
              <a:gd name="connsiteX153" fmla="*/ 4277290 w 12193149"/>
              <a:gd name="connsiteY153" fmla="*/ 2157740 h 2344739"/>
              <a:gd name="connsiteX154" fmla="*/ 4249265 w 12193149"/>
              <a:gd name="connsiteY154" fmla="*/ 2160064 h 2344739"/>
              <a:gd name="connsiteX155" fmla="*/ 4203199 w 12193149"/>
              <a:gd name="connsiteY155" fmla="*/ 2157269 h 2344739"/>
              <a:gd name="connsiteX156" fmla="*/ 4202893 w 12193149"/>
              <a:gd name="connsiteY156" fmla="*/ 2156010 h 2344739"/>
              <a:gd name="connsiteX157" fmla="*/ 4192396 w 12193149"/>
              <a:gd name="connsiteY157" fmla="*/ 2150376 h 2344739"/>
              <a:gd name="connsiteX158" fmla="*/ 4143893 w 12193149"/>
              <a:gd name="connsiteY158" fmla="*/ 2134511 h 2344739"/>
              <a:gd name="connsiteX159" fmla="*/ 4084245 w 12193149"/>
              <a:gd name="connsiteY159" fmla="*/ 2107978 h 2344739"/>
              <a:gd name="connsiteX160" fmla="*/ 4075694 w 12193149"/>
              <a:gd name="connsiteY160" fmla="*/ 2107143 h 2344739"/>
              <a:gd name="connsiteX161" fmla="*/ 4075575 w 12193149"/>
              <a:gd name="connsiteY161" fmla="*/ 2106844 h 2344739"/>
              <a:gd name="connsiteX162" fmla="*/ 4066658 w 12193149"/>
              <a:gd name="connsiteY162" fmla="*/ 2105400 h 2344739"/>
              <a:gd name="connsiteX163" fmla="*/ 4060102 w 12193149"/>
              <a:gd name="connsiteY163" fmla="*/ 2105618 h 2344739"/>
              <a:gd name="connsiteX164" fmla="*/ 4043512 w 12193149"/>
              <a:gd name="connsiteY164" fmla="*/ 2103997 h 2344739"/>
              <a:gd name="connsiteX165" fmla="*/ 4038145 w 12193149"/>
              <a:gd name="connsiteY165" fmla="*/ 2101563 h 2344739"/>
              <a:gd name="connsiteX166" fmla="*/ 4036511 w 12193149"/>
              <a:gd name="connsiteY166" fmla="*/ 2097896 h 2344739"/>
              <a:gd name="connsiteX167" fmla="*/ 4034926 w 12193149"/>
              <a:gd name="connsiteY167" fmla="*/ 2098131 h 2344739"/>
              <a:gd name="connsiteX168" fmla="*/ 4005686 w 12193149"/>
              <a:gd name="connsiteY168" fmla="*/ 2085563 h 2344739"/>
              <a:gd name="connsiteX169" fmla="*/ 3937994 w 12193149"/>
              <a:gd name="connsiteY169" fmla="*/ 2068106 h 2344739"/>
              <a:gd name="connsiteX170" fmla="*/ 3898423 w 12193149"/>
              <a:gd name="connsiteY170" fmla="*/ 2062451 h 2344739"/>
              <a:gd name="connsiteX171" fmla="*/ 3790908 w 12193149"/>
              <a:gd name="connsiteY171" fmla="*/ 2042213 h 2344739"/>
              <a:gd name="connsiteX172" fmla="*/ 3683661 w 12193149"/>
              <a:gd name="connsiteY172" fmla="*/ 2018290 h 2344739"/>
              <a:gd name="connsiteX173" fmla="*/ 3611183 w 12193149"/>
              <a:gd name="connsiteY173" fmla="*/ 1986019 h 2344739"/>
              <a:gd name="connsiteX174" fmla="*/ 3605003 w 12193149"/>
              <a:gd name="connsiteY174" fmla="*/ 1987381 h 2344739"/>
              <a:gd name="connsiteX175" fmla="*/ 3595884 w 12193149"/>
              <a:gd name="connsiteY175" fmla="*/ 1987545 h 2344739"/>
              <a:gd name="connsiteX176" fmla="*/ 3595649 w 12193149"/>
              <a:gd name="connsiteY176" fmla="*/ 1987276 h 2344739"/>
              <a:gd name="connsiteX177" fmla="*/ 3587126 w 12193149"/>
              <a:gd name="connsiteY177" fmla="*/ 1987966 h 2344739"/>
              <a:gd name="connsiteX178" fmla="*/ 3537283 w 12193149"/>
              <a:gd name="connsiteY178" fmla="*/ 1978267 h 2344739"/>
              <a:gd name="connsiteX179" fmla="*/ 3474371 w 12193149"/>
              <a:gd name="connsiteY179" fmla="*/ 1974606 h 2344739"/>
              <a:gd name="connsiteX180" fmla="*/ 3401876 w 12193149"/>
              <a:gd name="connsiteY180" fmla="*/ 1962558 h 2344739"/>
              <a:gd name="connsiteX181" fmla="*/ 3365036 w 12193149"/>
              <a:gd name="connsiteY181" fmla="*/ 1979510 h 2344739"/>
              <a:gd name="connsiteX182" fmla="*/ 3345174 w 12193149"/>
              <a:gd name="connsiteY182" fmla="*/ 1981192 h 2344739"/>
              <a:gd name="connsiteX183" fmla="*/ 3342846 w 12193149"/>
              <a:gd name="connsiteY183" fmla="*/ 1980217 h 2344739"/>
              <a:gd name="connsiteX184" fmla="*/ 3263504 w 12193149"/>
              <a:gd name="connsiteY184" fmla="*/ 1986094 h 2344739"/>
              <a:gd name="connsiteX185" fmla="*/ 3143704 w 12193149"/>
              <a:gd name="connsiteY185" fmla="*/ 1993869 h 2344739"/>
              <a:gd name="connsiteX186" fmla="*/ 3031439 w 12193149"/>
              <a:gd name="connsiteY186" fmla="*/ 1996512 h 2344739"/>
              <a:gd name="connsiteX187" fmla="*/ 2782717 w 12193149"/>
              <a:gd name="connsiteY187" fmla="*/ 2018333 h 2344739"/>
              <a:gd name="connsiteX188" fmla="*/ 2647675 w 12193149"/>
              <a:gd name="connsiteY188" fmla="*/ 2028869 h 2344739"/>
              <a:gd name="connsiteX189" fmla="*/ 2569176 w 12193149"/>
              <a:gd name="connsiteY189" fmla="*/ 2002628 h 2344739"/>
              <a:gd name="connsiteX190" fmla="*/ 2444403 w 12193149"/>
              <a:gd name="connsiteY190" fmla="*/ 2016529 h 2344739"/>
              <a:gd name="connsiteX191" fmla="*/ 2316260 w 12193149"/>
              <a:gd name="connsiteY191" fmla="*/ 2024996 h 2344739"/>
              <a:gd name="connsiteX192" fmla="*/ 2209726 w 12193149"/>
              <a:gd name="connsiteY192" fmla="*/ 2019763 h 2344739"/>
              <a:gd name="connsiteX193" fmla="*/ 2095813 w 12193149"/>
              <a:gd name="connsiteY193" fmla="*/ 2003052 h 2344739"/>
              <a:gd name="connsiteX194" fmla="*/ 1998504 w 12193149"/>
              <a:gd name="connsiteY194" fmla="*/ 1995032 h 2344739"/>
              <a:gd name="connsiteX195" fmla="*/ 1929320 w 12193149"/>
              <a:gd name="connsiteY195" fmla="*/ 2016977 h 2344739"/>
              <a:gd name="connsiteX196" fmla="*/ 1922798 w 12193149"/>
              <a:gd name="connsiteY196" fmla="*/ 2012146 h 2344739"/>
              <a:gd name="connsiteX197" fmla="*/ 1874228 w 12193149"/>
              <a:gd name="connsiteY197" fmla="*/ 2013741 h 2344739"/>
              <a:gd name="connsiteX198" fmla="*/ 1787803 w 12193149"/>
              <a:gd name="connsiteY198" fmla="*/ 2041363 h 2344739"/>
              <a:gd name="connsiteX199" fmla="*/ 1739352 w 12193149"/>
              <a:gd name="connsiteY199" fmla="*/ 2036312 h 2344739"/>
              <a:gd name="connsiteX200" fmla="*/ 1676219 w 12193149"/>
              <a:gd name="connsiteY200" fmla="*/ 2019963 h 2344739"/>
              <a:gd name="connsiteX201" fmla="*/ 1609817 w 12193149"/>
              <a:gd name="connsiteY201" fmla="*/ 2013066 h 2344739"/>
              <a:gd name="connsiteX202" fmla="*/ 1497258 w 12193149"/>
              <a:gd name="connsiteY202" fmla="*/ 1987476 h 2344739"/>
              <a:gd name="connsiteX203" fmla="*/ 1151127 w 12193149"/>
              <a:gd name="connsiteY203" fmla="*/ 1938041 h 2344739"/>
              <a:gd name="connsiteX204" fmla="*/ 859417 w 12193149"/>
              <a:gd name="connsiteY204" fmla="*/ 1928608 h 2344739"/>
              <a:gd name="connsiteX205" fmla="*/ 838688 w 12193149"/>
              <a:gd name="connsiteY205" fmla="*/ 1929821 h 2344739"/>
              <a:gd name="connsiteX206" fmla="*/ 817957 w 12193149"/>
              <a:gd name="connsiteY206" fmla="*/ 1927857 h 2344739"/>
              <a:gd name="connsiteX207" fmla="*/ 812654 w 12193149"/>
              <a:gd name="connsiteY207" fmla="*/ 1930751 h 2344739"/>
              <a:gd name="connsiteX208" fmla="*/ 721195 w 12193149"/>
              <a:gd name="connsiteY208" fmla="*/ 1929661 h 2344739"/>
              <a:gd name="connsiteX209" fmla="*/ 720890 w 12193149"/>
              <a:gd name="connsiteY209" fmla="*/ 1928399 h 2344739"/>
              <a:gd name="connsiteX210" fmla="*/ 710023 w 12193149"/>
              <a:gd name="connsiteY210" fmla="*/ 1922722 h 2344739"/>
              <a:gd name="connsiteX211" fmla="*/ 597940 w 12193149"/>
              <a:gd name="connsiteY211" fmla="*/ 1879864 h 2344739"/>
              <a:gd name="connsiteX212" fmla="*/ 579683 w 12193149"/>
              <a:gd name="connsiteY212" fmla="*/ 1877212 h 2344739"/>
              <a:gd name="connsiteX213" fmla="*/ 572865 w 12193149"/>
              <a:gd name="connsiteY213" fmla="*/ 1877401 h 2344739"/>
              <a:gd name="connsiteX214" fmla="*/ 446247 w 12193149"/>
              <a:gd name="connsiteY214" fmla="*/ 1839371 h 2344739"/>
              <a:gd name="connsiteX215" fmla="*/ 405163 w 12193149"/>
              <a:gd name="connsiteY215" fmla="*/ 1833548 h 2344739"/>
              <a:gd name="connsiteX216" fmla="*/ 293583 w 12193149"/>
              <a:gd name="connsiteY216" fmla="*/ 1812852 h 2344739"/>
              <a:gd name="connsiteX217" fmla="*/ 119529 w 12193149"/>
              <a:gd name="connsiteY217" fmla="*/ 1761047 h 2344739"/>
              <a:gd name="connsiteX218" fmla="*/ 16674 w 12193149"/>
              <a:gd name="connsiteY218" fmla="*/ 1758191 h 2344739"/>
              <a:gd name="connsiteX219" fmla="*/ 1150 w 12193149"/>
              <a:gd name="connsiteY219" fmla="*/ 1752722 h 2344739"/>
              <a:gd name="connsiteX220" fmla="*/ 1148 w 12193149"/>
              <a:gd name="connsiteY220" fmla="*/ 222213 h 2344739"/>
              <a:gd name="connsiteX221" fmla="*/ 1148 w 12193149"/>
              <a:gd name="connsiteY221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38590 w 12193149"/>
              <a:gd name="connsiteY65" fmla="*/ 1869293 h 2344739"/>
              <a:gd name="connsiteX66" fmla="*/ 9232518 w 12193149"/>
              <a:gd name="connsiteY66" fmla="*/ 1893149 h 2344739"/>
              <a:gd name="connsiteX67" fmla="*/ 9156690 w 12193149"/>
              <a:gd name="connsiteY67" fmla="*/ 1903228 h 2344739"/>
              <a:gd name="connsiteX68" fmla="*/ 9054601 w 12193149"/>
              <a:gd name="connsiteY68" fmla="*/ 1910755 h 2344739"/>
              <a:gd name="connsiteX69" fmla="*/ 9006634 w 12193149"/>
              <a:gd name="connsiteY69" fmla="*/ 1914040 h 2344739"/>
              <a:gd name="connsiteX70" fmla="*/ 9006349 w 12193149"/>
              <a:gd name="connsiteY70" fmla="*/ 1913800 h 2344739"/>
              <a:gd name="connsiteX71" fmla="*/ 8997380 w 12193149"/>
              <a:gd name="connsiteY71" fmla="*/ 1915011 h 2344739"/>
              <a:gd name="connsiteX72" fmla="*/ 8991542 w 12193149"/>
              <a:gd name="connsiteY72" fmla="*/ 1917072 h 2344739"/>
              <a:gd name="connsiteX73" fmla="*/ 8975485 w 12193149"/>
              <a:gd name="connsiteY73" fmla="*/ 1920298 h 2344739"/>
              <a:gd name="connsiteX74" fmla="*/ 8969159 w 12193149"/>
              <a:gd name="connsiteY74" fmla="*/ 1919598 h 2344739"/>
              <a:gd name="connsiteX75" fmla="*/ 8964196 w 12193149"/>
              <a:gd name="connsiteY75" fmla="*/ 1917373 h 2344739"/>
              <a:gd name="connsiteX76" fmla="*/ 8930136 w 12193149"/>
              <a:gd name="connsiteY76" fmla="*/ 1914185 h 2344739"/>
              <a:gd name="connsiteX77" fmla="*/ 8753592 w 12193149"/>
              <a:gd name="connsiteY77" fmla="*/ 1933417 h 2344739"/>
              <a:gd name="connsiteX78" fmla="*/ 8708995 w 12193149"/>
              <a:gd name="connsiteY78" fmla="*/ 1935518 h 2344739"/>
              <a:gd name="connsiteX79" fmla="*/ 8597219 w 12193149"/>
              <a:gd name="connsiteY79" fmla="*/ 1944090 h 2344739"/>
              <a:gd name="connsiteX80" fmla="*/ 8526378 w 12193149"/>
              <a:gd name="connsiteY80" fmla="*/ 1929248 h 2344739"/>
              <a:gd name="connsiteX81" fmla="*/ 8512131 w 12193149"/>
              <a:gd name="connsiteY81" fmla="*/ 1935163 h 2344739"/>
              <a:gd name="connsiteX82" fmla="*/ 8507315 w 12193149"/>
              <a:gd name="connsiteY82" fmla="*/ 1938164 h 2344739"/>
              <a:gd name="connsiteX83" fmla="*/ 8499116 w 12193149"/>
              <a:gd name="connsiteY83" fmla="*/ 1940902 h 2344739"/>
              <a:gd name="connsiteX84" fmla="*/ 8498742 w 12193149"/>
              <a:gd name="connsiteY84" fmla="*/ 1940723 h 2344739"/>
              <a:gd name="connsiteX85" fmla="*/ 8491397 w 12193149"/>
              <a:gd name="connsiteY85" fmla="*/ 1943773 h 2344739"/>
              <a:gd name="connsiteX86" fmla="*/ 8368330 w 12193149"/>
              <a:gd name="connsiteY86" fmla="*/ 1957815 h 2344739"/>
              <a:gd name="connsiteX87" fmla="*/ 8354947 w 12193149"/>
              <a:gd name="connsiteY87" fmla="*/ 1958009 h 2344739"/>
              <a:gd name="connsiteX88" fmla="*/ 8321252 w 12193149"/>
              <a:gd name="connsiteY88" fmla="*/ 1974587 h 2344739"/>
              <a:gd name="connsiteX89" fmla="*/ 8315581 w 12193149"/>
              <a:gd name="connsiteY89" fmla="*/ 1974913 h 2344739"/>
              <a:gd name="connsiteX90" fmla="*/ 8296322 w 12193149"/>
              <a:gd name="connsiteY90" fmla="*/ 1988808 h 2344739"/>
              <a:gd name="connsiteX91" fmla="*/ 8285424 w 12193149"/>
              <a:gd name="connsiteY91" fmla="*/ 1994631 h 2344739"/>
              <a:gd name="connsiteX92" fmla="*/ 8284298 w 12193149"/>
              <a:gd name="connsiteY92" fmla="*/ 1999074 h 2344739"/>
              <a:gd name="connsiteX93" fmla="*/ 8267224 w 12193149"/>
              <a:gd name="connsiteY93" fmla="*/ 2006249 h 2344739"/>
              <a:gd name="connsiteX94" fmla="*/ 8264525 w 12193149"/>
              <a:gd name="connsiteY94" fmla="*/ 2006019 h 2344739"/>
              <a:gd name="connsiteX95" fmla="*/ 8253181 w 12193149"/>
              <a:gd name="connsiteY95" fmla="*/ 2015862 h 2344739"/>
              <a:gd name="connsiteX96" fmla="*/ 8246982 w 12193149"/>
              <a:gd name="connsiteY96" fmla="*/ 2028854 h 2344739"/>
              <a:gd name="connsiteX97" fmla="*/ 8091420 w 12193149"/>
              <a:gd name="connsiteY97" fmla="*/ 2075015 h 2344739"/>
              <a:gd name="connsiteX98" fmla="*/ 7906555 w 12193149"/>
              <a:gd name="connsiteY98" fmla="*/ 2116988 h 2344739"/>
              <a:gd name="connsiteX99" fmla="*/ 7719893 w 12193149"/>
              <a:gd name="connsiteY99" fmla="*/ 2142703 h 2344739"/>
              <a:gd name="connsiteX100" fmla="*/ 7615495 w 12193149"/>
              <a:gd name="connsiteY100" fmla="*/ 2139232 h 2344739"/>
              <a:gd name="connsiteX101" fmla="*/ 7528691 w 12193149"/>
              <a:gd name="connsiteY101" fmla="*/ 2145060 h 2344739"/>
              <a:gd name="connsiteX102" fmla="*/ 7520719 w 12193149"/>
              <a:gd name="connsiteY102" fmla="*/ 2147613 h 2344739"/>
              <a:gd name="connsiteX103" fmla="*/ 7508559 w 12193149"/>
              <a:gd name="connsiteY103" fmla="*/ 2148948 h 2344739"/>
              <a:gd name="connsiteX104" fmla="*/ 7508188 w 12193149"/>
              <a:gd name="connsiteY104" fmla="*/ 2148621 h 2344739"/>
              <a:gd name="connsiteX105" fmla="*/ 7496943 w 12193149"/>
              <a:gd name="connsiteY105" fmla="*/ 2150573 h 2344739"/>
              <a:gd name="connsiteX106" fmla="*/ 7406539 w 12193149"/>
              <a:gd name="connsiteY106" fmla="*/ 2142468 h 2344739"/>
              <a:gd name="connsiteX107" fmla="*/ 7219707 w 12193149"/>
              <a:gd name="connsiteY107" fmla="*/ 2156680 h 2344739"/>
              <a:gd name="connsiteX108" fmla="*/ 7202249 w 12193149"/>
              <a:gd name="connsiteY108" fmla="*/ 2161230 h 2344739"/>
              <a:gd name="connsiteX109" fmla="*/ 7198152 w 12193149"/>
              <a:gd name="connsiteY109" fmla="*/ 2166588 h 2344739"/>
              <a:gd name="connsiteX110" fmla="*/ 7171956 w 12193149"/>
              <a:gd name="connsiteY110" fmla="*/ 2171236 h 2344739"/>
              <a:gd name="connsiteX111" fmla="*/ 7098136 w 12193149"/>
              <a:gd name="connsiteY111" fmla="*/ 2183464 h 2344739"/>
              <a:gd name="connsiteX112" fmla="*/ 7019644 w 12193149"/>
              <a:gd name="connsiteY112" fmla="*/ 2183090 h 2344739"/>
              <a:gd name="connsiteX113" fmla="*/ 6905294 w 12193149"/>
              <a:gd name="connsiteY113" fmla="*/ 2212596 h 2344739"/>
              <a:gd name="connsiteX114" fmla="*/ 6709370 w 12193149"/>
              <a:gd name="connsiteY114" fmla="*/ 2240551 h 2344739"/>
              <a:gd name="connsiteX115" fmla="*/ 6550602 w 12193149"/>
              <a:gd name="connsiteY115" fmla="*/ 2269327 h 2344739"/>
              <a:gd name="connsiteX116" fmla="*/ 6318708 w 12193149"/>
              <a:gd name="connsiteY116" fmla="*/ 2316127 h 2344739"/>
              <a:gd name="connsiteX117" fmla="*/ 6169822 w 12193149"/>
              <a:gd name="connsiteY117" fmla="*/ 2318214 h 2344739"/>
              <a:gd name="connsiteX118" fmla="*/ 6074996 w 12193149"/>
              <a:gd name="connsiteY118" fmla="*/ 2338676 h 2344739"/>
              <a:gd name="connsiteX119" fmla="*/ 6069677 w 12193149"/>
              <a:gd name="connsiteY119" fmla="*/ 2337139 h 2344739"/>
              <a:gd name="connsiteX120" fmla="*/ 6049786 w 12193149"/>
              <a:gd name="connsiteY120" fmla="*/ 2337822 h 2344739"/>
              <a:gd name="connsiteX121" fmla="*/ 6042433 w 12193149"/>
              <a:gd name="connsiteY121" fmla="*/ 2329473 h 2344739"/>
              <a:gd name="connsiteX122" fmla="*/ 6011238 w 12193149"/>
              <a:gd name="connsiteY122" fmla="*/ 2324380 h 2344739"/>
              <a:gd name="connsiteX123" fmla="*/ 5958523 w 12193149"/>
              <a:gd name="connsiteY123" fmla="*/ 2328024 h 2344739"/>
              <a:gd name="connsiteX124" fmla="*/ 5760067 w 12193149"/>
              <a:gd name="connsiteY124" fmla="*/ 2343716 h 2344739"/>
              <a:gd name="connsiteX125" fmla="*/ 5628108 w 12193149"/>
              <a:gd name="connsiteY125" fmla="*/ 2344739 h 2344739"/>
              <a:gd name="connsiteX126" fmla="*/ 5472054 w 12193149"/>
              <a:gd name="connsiteY126" fmla="*/ 2330719 h 2344739"/>
              <a:gd name="connsiteX127" fmla="*/ 5433909 w 12193149"/>
              <a:gd name="connsiteY127" fmla="*/ 2319466 h 2344739"/>
              <a:gd name="connsiteX128" fmla="*/ 5382817 w 12193149"/>
              <a:gd name="connsiteY128" fmla="*/ 2301764 h 2344739"/>
              <a:gd name="connsiteX129" fmla="*/ 5262912 w 12193149"/>
              <a:gd name="connsiteY129" fmla="*/ 2281347 h 2344739"/>
              <a:gd name="connsiteX130" fmla="*/ 5224109 w 12193149"/>
              <a:gd name="connsiteY130" fmla="*/ 2270223 h 2344739"/>
              <a:gd name="connsiteX131" fmla="*/ 5175808 w 12193149"/>
              <a:gd name="connsiteY131" fmla="*/ 2267233 h 2344739"/>
              <a:gd name="connsiteX132" fmla="*/ 5157702 w 12193149"/>
              <a:gd name="connsiteY132" fmla="*/ 2260010 h 2344739"/>
              <a:gd name="connsiteX133" fmla="*/ 5143747 w 12193149"/>
              <a:gd name="connsiteY133" fmla="*/ 2256610 h 2344739"/>
              <a:gd name="connsiteX134" fmla="*/ 5140744 w 12193149"/>
              <a:gd name="connsiteY134" fmla="*/ 2254509 h 2344739"/>
              <a:gd name="connsiteX135" fmla="*/ 5122807 w 12193149"/>
              <a:gd name="connsiteY135" fmla="*/ 2243656 h 2344739"/>
              <a:gd name="connsiteX136" fmla="*/ 5066938 w 12193149"/>
              <a:gd name="connsiteY136" fmla="*/ 2250227 h 2344739"/>
              <a:gd name="connsiteX137" fmla="*/ 5012662 w 12193149"/>
              <a:gd name="connsiteY137" fmla="*/ 2233846 h 2344739"/>
              <a:gd name="connsiteX138" fmla="*/ 4841589 w 12193149"/>
              <a:gd name="connsiteY138" fmla="*/ 2209829 h 2344739"/>
              <a:gd name="connsiteX139" fmla="*/ 4763595 w 12193149"/>
              <a:gd name="connsiteY139" fmla="*/ 2182061 h 2344739"/>
              <a:gd name="connsiteX140" fmla="*/ 4724334 w 12193149"/>
              <a:gd name="connsiteY140" fmla="*/ 2173047 h 2344739"/>
              <a:gd name="connsiteX141" fmla="*/ 4722324 w 12193149"/>
              <a:gd name="connsiteY141" fmla="*/ 2172298 h 2344739"/>
              <a:gd name="connsiteX142" fmla="*/ 4723259 w 12193149"/>
              <a:gd name="connsiteY142" fmla="*/ 2172087 h 2344739"/>
              <a:gd name="connsiteX143" fmla="*/ 4718350 w 12193149"/>
              <a:gd name="connsiteY143" fmla="*/ 2170817 h 2344739"/>
              <a:gd name="connsiteX144" fmla="*/ 4722324 w 12193149"/>
              <a:gd name="connsiteY144" fmla="*/ 2172298 h 2344739"/>
              <a:gd name="connsiteX145" fmla="*/ 4716674 w 12193149"/>
              <a:gd name="connsiteY145" fmla="*/ 2173573 h 2344739"/>
              <a:gd name="connsiteX146" fmla="*/ 4516962 w 12193149"/>
              <a:gd name="connsiteY146" fmla="*/ 2163671 h 2344739"/>
              <a:gd name="connsiteX147" fmla="*/ 4429691 w 12193149"/>
              <a:gd name="connsiteY147" fmla="*/ 2153020 h 2344739"/>
              <a:gd name="connsiteX148" fmla="*/ 4364023 w 12193149"/>
              <a:gd name="connsiteY148" fmla="*/ 2151674 h 2344739"/>
              <a:gd name="connsiteX149" fmla="*/ 4318114 w 12193149"/>
              <a:gd name="connsiteY149" fmla="*/ 2158289 h 2344739"/>
              <a:gd name="connsiteX150" fmla="*/ 4316258 w 12193149"/>
              <a:gd name="connsiteY150" fmla="*/ 2156948 h 2344739"/>
              <a:gd name="connsiteX151" fmla="*/ 4296292 w 12193149"/>
              <a:gd name="connsiteY151" fmla="*/ 2155069 h 2344739"/>
              <a:gd name="connsiteX152" fmla="*/ 4291212 w 12193149"/>
              <a:gd name="connsiteY152" fmla="*/ 2157986 h 2344739"/>
              <a:gd name="connsiteX153" fmla="*/ 4277290 w 12193149"/>
              <a:gd name="connsiteY153" fmla="*/ 2157740 h 2344739"/>
              <a:gd name="connsiteX154" fmla="*/ 4249265 w 12193149"/>
              <a:gd name="connsiteY154" fmla="*/ 2160064 h 2344739"/>
              <a:gd name="connsiteX155" fmla="*/ 4203199 w 12193149"/>
              <a:gd name="connsiteY155" fmla="*/ 2157269 h 2344739"/>
              <a:gd name="connsiteX156" fmla="*/ 4202893 w 12193149"/>
              <a:gd name="connsiteY156" fmla="*/ 2156010 h 2344739"/>
              <a:gd name="connsiteX157" fmla="*/ 4192396 w 12193149"/>
              <a:gd name="connsiteY157" fmla="*/ 2150376 h 2344739"/>
              <a:gd name="connsiteX158" fmla="*/ 4143893 w 12193149"/>
              <a:gd name="connsiteY158" fmla="*/ 2134511 h 2344739"/>
              <a:gd name="connsiteX159" fmla="*/ 4084245 w 12193149"/>
              <a:gd name="connsiteY159" fmla="*/ 2107978 h 2344739"/>
              <a:gd name="connsiteX160" fmla="*/ 4075694 w 12193149"/>
              <a:gd name="connsiteY160" fmla="*/ 2107143 h 2344739"/>
              <a:gd name="connsiteX161" fmla="*/ 4075575 w 12193149"/>
              <a:gd name="connsiteY161" fmla="*/ 2106844 h 2344739"/>
              <a:gd name="connsiteX162" fmla="*/ 4066658 w 12193149"/>
              <a:gd name="connsiteY162" fmla="*/ 2105400 h 2344739"/>
              <a:gd name="connsiteX163" fmla="*/ 4060102 w 12193149"/>
              <a:gd name="connsiteY163" fmla="*/ 2105618 h 2344739"/>
              <a:gd name="connsiteX164" fmla="*/ 4043512 w 12193149"/>
              <a:gd name="connsiteY164" fmla="*/ 2103997 h 2344739"/>
              <a:gd name="connsiteX165" fmla="*/ 4038145 w 12193149"/>
              <a:gd name="connsiteY165" fmla="*/ 2101563 h 2344739"/>
              <a:gd name="connsiteX166" fmla="*/ 4036511 w 12193149"/>
              <a:gd name="connsiteY166" fmla="*/ 2097896 h 2344739"/>
              <a:gd name="connsiteX167" fmla="*/ 4034926 w 12193149"/>
              <a:gd name="connsiteY167" fmla="*/ 2098131 h 2344739"/>
              <a:gd name="connsiteX168" fmla="*/ 4005686 w 12193149"/>
              <a:gd name="connsiteY168" fmla="*/ 2085563 h 2344739"/>
              <a:gd name="connsiteX169" fmla="*/ 3937994 w 12193149"/>
              <a:gd name="connsiteY169" fmla="*/ 2068106 h 2344739"/>
              <a:gd name="connsiteX170" fmla="*/ 3898423 w 12193149"/>
              <a:gd name="connsiteY170" fmla="*/ 2062451 h 2344739"/>
              <a:gd name="connsiteX171" fmla="*/ 3790908 w 12193149"/>
              <a:gd name="connsiteY171" fmla="*/ 2042213 h 2344739"/>
              <a:gd name="connsiteX172" fmla="*/ 3683661 w 12193149"/>
              <a:gd name="connsiteY172" fmla="*/ 2018290 h 2344739"/>
              <a:gd name="connsiteX173" fmla="*/ 3611183 w 12193149"/>
              <a:gd name="connsiteY173" fmla="*/ 1986019 h 2344739"/>
              <a:gd name="connsiteX174" fmla="*/ 3605003 w 12193149"/>
              <a:gd name="connsiteY174" fmla="*/ 1987381 h 2344739"/>
              <a:gd name="connsiteX175" fmla="*/ 3595884 w 12193149"/>
              <a:gd name="connsiteY175" fmla="*/ 1987545 h 2344739"/>
              <a:gd name="connsiteX176" fmla="*/ 3595649 w 12193149"/>
              <a:gd name="connsiteY176" fmla="*/ 1987276 h 2344739"/>
              <a:gd name="connsiteX177" fmla="*/ 3587126 w 12193149"/>
              <a:gd name="connsiteY177" fmla="*/ 1987966 h 2344739"/>
              <a:gd name="connsiteX178" fmla="*/ 3537283 w 12193149"/>
              <a:gd name="connsiteY178" fmla="*/ 1978267 h 2344739"/>
              <a:gd name="connsiteX179" fmla="*/ 3474371 w 12193149"/>
              <a:gd name="connsiteY179" fmla="*/ 1974606 h 2344739"/>
              <a:gd name="connsiteX180" fmla="*/ 3401876 w 12193149"/>
              <a:gd name="connsiteY180" fmla="*/ 1962558 h 2344739"/>
              <a:gd name="connsiteX181" fmla="*/ 3365036 w 12193149"/>
              <a:gd name="connsiteY181" fmla="*/ 1979510 h 2344739"/>
              <a:gd name="connsiteX182" fmla="*/ 3345174 w 12193149"/>
              <a:gd name="connsiteY182" fmla="*/ 1981192 h 2344739"/>
              <a:gd name="connsiteX183" fmla="*/ 3342846 w 12193149"/>
              <a:gd name="connsiteY183" fmla="*/ 1980217 h 2344739"/>
              <a:gd name="connsiteX184" fmla="*/ 3263504 w 12193149"/>
              <a:gd name="connsiteY184" fmla="*/ 1986094 h 2344739"/>
              <a:gd name="connsiteX185" fmla="*/ 3143704 w 12193149"/>
              <a:gd name="connsiteY185" fmla="*/ 1993869 h 2344739"/>
              <a:gd name="connsiteX186" fmla="*/ 3031439 w 12193149"/>
              <a:gd name="connsiteY186" fmla="*/ 1996512 h 2344739"/>
              <a:gd name="connsiteX187" fmla="*/ 2782717 w 12193149"/>
              <a:gd name="connsiteY187" fmla="*/ 2018333 h 2344739"/>
              <a:gd name="connsiteX188" fmla="*/ 2647675 w 12193149"/>
              <a:gd name="connsiteY188" fmla="*/ 2028869 h 2344739"/>
              <a:gd name="connsiteX189" fmla="*/ 2569176 w 12193149"/>
              <a:gd name="connsiteY189" fmla="*/ 2002628 h 2344739"/>
              <a:gd name="connsiteX190" fmla="*/ 2444403 w 12193149"/>
              <a:gd name="connsiteY190" fmla="*/ 2016529 h 2344739"/>
              <a:gd name="connsiteX191" fmla="*/ 2316260 w 12193149"/>
              <a:gd name="connsiteY191" fmla="*/ 2024996 h 2344739"/>
              <a:gd name="connsiteX192" fmla="*/ 2209726 w 12193149"/>
              <a:gd name="connsiteY192" fmla="*/ 2019763 h 2344739"/>
              <a:gd name="connsiteX193" fmla="*/ 2095813 w 12193149"/>
              <a:gd name="connsiteY193" fmla="*/ 2003052 h 2344739"/>
              <a:gd name="connsiteX194" fmla="*/ 1998504 w 12193149"/>
              <a:gd name="connsiteY194" fmla="*/ 1995032 h 2344739"/>
              <a:gd name="connsiteX195" fmla="*/ 1929320 w 12193149"/>
              <a:gd name="connsiteY195" fmla="*/ 2016977 h 2344739"/>
              <a:gd name="connsiteX196" fmla="*/ 1922798 w 12193149"/>
              <a:gd name="connsiteY196" fmla="*/ 2012146 h 2344739"/>
              <a:gd name="connsiteX197" fmla="*/ 1874228 w 12193149"/>
              <a:gd name="connsiteY197" fmla="*/ 2013741 h 2344739"/>
              <a:gd name="connsiteX198" fmla="*/ 1787803 w 12193149"/>
              <a:gd name="connsiteY198" fmla="*/ 2041363 h 2344739"/>
              <a:gd name="connsiteX199" fmla="*/ 1739352 w 12193149"/>
              <a:gd name="connsiteY199" fmla="*/ 2036312 h 2344739"/>
              <a:gd name="connsiteX200" fmla="*/ 1676219 w 12193149"/>
              <a:gd name="connsiteY200" fmla="*/ 2019963 h 2344739"/>
              <a:gd name="connsiteX201" fmla="*/ 1609817 w 12193149"/>
              <a:gd name="connsiteY201" fmla="*/ 2013066 h 2344739"/>
              <a:gd name="connsiteX202" fmla="*/ 1497258 w 12193149"/>
              <a:gd name="connsiteY202" fmla="*/ 1987476 h 2344739"/>
              <a:gd name="connsiteX203" fmla="*/ 1151127 w 12193149"/>
              <a:gd name="connsiteY203" fmla="*/ 1938041 h 2344739"/>
              <a:gd name="connsiteX204" fmla="*/ 859417 w 12193149"/>
              <a:gd name="connsiteY204" fmla="*/ 1928608 h 2344739"/>
              <a:gd name="connsiteX205" fmla="*/ 838688 w 12193149"/>
              <a:gd name="connsiteY205" fmla="*/ 1929821 h 2344739"/>
              <a:gd name="connsiteX206" fmla="*/ 817957 w 12193149"/>
              <a:gd name="connsiteY206" fmla="*/ 1927857 h 2344739"/>
              <a:gd name="connsiteX207" fmla="*/ 812654 w 12193149"/>
              <a:gd name="connsiteY207" fmla="*/ 1930751 h 2344739"/>
              <a:gd name="connsiteX208" fmla="*/ 721195 w 12193149"/>
              <a:gd name="connsiteY208" fmla="*/ 1929661 h 2344739"/>
              <a:gd name="connsiteX209" fmla="*/ 720890 w 12193149"/>
              <a:gd name="connsiteY209" fmla="*/ 1928399 h 2344739"/>
              <a:gd name="connsiteX210" fmla="*/ 710023 w 12193149"/>
              <a:gd name="connsiteY210" fmla="*/ 1922722 h 2344739"/>
              <a:gd name="connsiteX211" fmla="*/ 597940 w 12193149"/>
              <a:gd name="connsiteY211" fmla="*/ 1879864 h 2344739"/>
              <a:gd name="connsiteX212" fmla="*/ 579683 w 12193149"/>
              <a:gd name="connsiteY212" fmla="*/ 1877212 h 2344739"/>
              <a:gd name="connsiteX213" fmla="*/ 572865 w 12193149"/>
              <a:gd name="connsiteY213" fmla="*/ 1877401 h 2344739"/>
              <a:gd name="connsiteX214" fmla="*/ 446247 w 12193149"/>
              <a:gd name="connsiteY214" fmla="*/ 1839371 h 2344739"/>
              <a:gd name="connsiteX215" fmla="*/ 405163 w 12193149"/>
              <a:gd name="connsiteY215" fmla="*/ 1833548 h 2344739"/>
              <a:gd name="connsiteX216" fmla="*/ 293583 w 12193149"/>
              <a:gd name="connsiteY216" fmla="*/ 1812852 h 2344739"/>
              <a:gd name="connsiteX217" fmla="*/ 119529 w 12193149"/>
              <a:gd name="connsiteY217" fmla="*/ 1761047 h 2344739"/>
              <a:gd name="connsiteX218" fmla="*/ 16674 w 12193149"/>
              <a:gd name="connsiteY218" fmla="*/ 1758191 h 2344739"/>
              <a:gd name="connsiteX219" fmla="*/ 1150 w 12193149"/>
              <a:gd name="connsiteY219" fmla="*/ 1752722 h 2344739"/>
              <a:gd name="connsiteX220" fmla="*/ 1148 w 12193149"/>
              <a:gd name="connsiteY220" fmla="*/ 222213 h 2344739"/>
              <a:gd name="connsiteX221" fmla="*/ 1148 w 12193149"/>
              <a:gd name="connsiteY221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083317 w 12193149"/>
              <a:gd name="connsiteY58" fmla="*/ 1743296 h 2344739"/>
              <a:gd name="connsiteX59" fmla="*/ 10040388 w 12193149"/>
              <a:gd name="connsiteY59" fmla="*/ 1741632 h 2344739"/>
              <a:gd name="connsiteX60" fmla="*/ 9961167 w 12193149"/>
              <a:gd name="connsiteY60" fmla="*/ 1757147 h 2344739"/>
              <a:gd name="connsiteX61" fmla="*/ 9848940 w 12193149"/>
              <a:gd name="connsiteY61" fmla="*/ 1763915 h 2344739"/>
              <a:gd name="connsiteX62" fmla="*/ 9729457 w 12193149"/>
              <a:gd name="connsiteY62" fmla="*/ 1784122 h 2344739"/>
              <a:gd name="connsiteX63" fmla="*/ 9585655 w 12193149"/>
              <a:gd name="connsiteY63" fmla="*/ 1795542 h 2344739"/>
              <a:gd name="connsiteX64" fmla="*/ 9338590 w 12193149"/>
              <a:gd name="connsiteY64" fmla="*/ 1869293 h 2344739"/>
              <a:gd name="connsiteX65" fmla="*/ 9232518 w 12193149"/>
              <a:gd name="connsiteY65" fmla="*/ 1893149 h 2344739"/>
              <a:gd name="connsiteX66" fmla="*/ 9156690 w 12193149"/>
              <a:gd name="connsiteY66" fmla="*/ 1903228 h 2344739"/>
              <a:gd name="connsiteX67" fmla="*/ 9054601 w 12193149"/>
              <a:gd name="connsiteY67" fmla="*/ 1910755 h 2344739"/>
              <a:gd name="connsiteX68" fmla="*/ 9006634 w 12193149"/>
              <a:gd name="connsiteY68" fmla="*/ 1914040 h 2344739"/>
              <a:gd name="connsiteX69" fmla="*/ 9006349 w 12193149"/>
              <a:gd name="connsiteY69" fmla="*/ 1913800 h 2344739"/>
              <a:gd name="connsiteX70" fmla="*/ 8997380 w 12193149"/>
              <a:gd name="connsiteY70" fmla="*/ 1915011 h 2344739"/>
              <a:gd name="connsiteX71" fmla="*/ 8991542 w 12193149"/>
              <a:gd name="connsiteY71" fmla="*/ 1917072 h 2344739"/>
              <a:gd name="connsiteX72" fmla="*/ 8975485 w 12193149"/>
              <a:gd name="connsiteY72" fmla="*/ 1920298 h 2344739"/>
              <a:gd name="connsiteX73" fmla="*/ 8969159 w 12193149"/>
              <a:gd name="connsiteY73" fmla="*/ 1919598 h 2344739"/>
              <a:gd name="connsiteX74" fmla="*/ 8964196 w 12193149"/>
              <a:gd name="connsiteY74" fmla="*/ 1917373 h 2344739"/>
              <a:gd name="connsiteX75" fmla="*/ 8930136 w 12193149"/>
              <a:gd name="connsiteY75" fmla="*/ 1914185 h 2344739"/>
              <a:gd name="connsiteX76" fmla="*/ 8753592 w 12193149"/>
              <a:gd name="connsiteY76" fmla="*/ 1933417 h 2344739"/>
              <a:gd name="connsiteX77" fmla="*/ 8708995 w 12193149"/>
              <a:gd name="connsiteY77" fmla="*/ 1935518 h 2344739"/>
              <a:gd name="connsiteX78" fmla="*/ 8597219 w 12193149"/>
              <a:gd name="connsiteY78" fmla="*/ 1944090 h 2344739"/>
              <a:gd name="connsiteX79" fmla="*/ 8526378 w 12193149"/>
              <a:gd name="connsiteY79" fmla="*/ 1929248 h 2344739"/>
              <a:gd name="connsiteX80" fmla="*/ 8512131 w 12193149"/>
              <a:gd name="connsiteY80" fmla="*/ 1935163 h 2344739"/>
              <a:gd name="connsiteX81" fmla="*/ 8507315 w 12193149"/>
              <a:gd name="connsiteY81" fmla="*/ 1938164 h 2344739"/>
              <a:gd name="connsiteX82" fmla="*/ 8499116 w 12193149"/>
              <a:gd name="connsiteY82" fmla="*/ 1940902 h 2344739"/>
              <a:gd name="connsiteX83" fmla="*/ 8498742 w 12193149"/>
              <a:gd name="connsiteY83" fmla="*/ 1940723 h 2344739"/>
              <a:gd name="connsiteX84" fmla="*/ 8491397 w 12193149"/>
              <a:gd name="connsiteY84" fmla="*/ 1943773 h 2344739"/>
              <a:gd name="connsiteX85" fmla="*/ 8368330 w 12193149"/>
              <a:gd name="connsiteY85" fmla="*/ 1957815 h 2344739"/>
              <a:gd name="connsiteX86" fmla="*/ 8354947 w 12193149"/>
              <a:gd name="connsiteY86" fmla="*/ 1958009 h 2344739"/>
              <a:gd name="connsiteX87" fmla="*/ 8321252 w 12193149"/>
              <a:gd name="connsiteY87" fmla="*/ 1974587 h 2344739"/>
              <a:gd name="connsiteX88" fmla="*/ 8315581 w 12193149"/>
              <a:gd name="connsiteY88" fmla="*/ 1974913 h 2344739"/>
              <a:gd name="connsiteX89" fmla="*/ 8296322 w 12193149"/>
              <a:gd name="connsiteY89" fmla="*/ 1988808 h 2344739"/>
              <a:gd name="connsiteX90" fmla="*/ 8285424 w 12193149"/>
              <a:gd name="connsiteY90" fmla="*/ 1994631 h 2344739"/>
              <a:gd name="connsiteX91" fmla="*/ 8284298 w 12193149"/>
              <a:gd name="connsiteY91" fmla="*/ 1999074 h 2344739"/>
              <a:gd name="connsiteX92" fmla="*/ 8267224 w 12193149"/>
              <a:gd name="connsiteY92" fmla="*/ 2006249 h 2344739"/>
              <a:gd name="connsiteX93" fmla="*/ 8264525 w 12193149"/>
              <a:gd name="connsiteY93" fmla="*/ 2006019 h 2344739"/>
              <a:gd name="connsiteX94" fmla="*/ 8253181 w 12193149"/>
              <a:gd name="connsiteY94" fmla="*/ 2015862 h 2344739"/>
              <a:gd name="connsiteX95" fmla="*/ 8246982 w 12193149"/>
              <a:gd name="connsiteY95" fmla="*/ 2028854 h 2344739"/>
              <a:gd name="connsiteX96" fmla="*/ 8091420 w 12193149"/>
              <a:gd name="connsiteY96" fmla="*/ 2075015 h 2344739"/>
              <a:gd name="connsiteX97" fmla="*/ 7906555 w 12193149"/>
              <a:gd name="connsiteY97" fmla="*/ 2116988 h 2344739"/>
              <a:gd name="connsiteX98" fmla="*/ 7719893 w 12193149"/>
              <a:gd name="connsiteY98" fmla="*/ 2142703 h 2344739"/>
              <a:gd name="connsiteX99" fmla="*/ 7615495 w 12193149"/>
              <a:gd name="connsiteY99" fmla="*/ 2139232 h 2344739"/>
              <a:gd name="connsiteX100" fmla="*/ 7528691 w 12193149"/>
              <a:gd name="connsiteY100" fmla="*/ 2145060 h 2344739"/>
              <a:gd name="connsiteX101" fmla="*/ 7520719 w 12193149"/>
              <a:gd name="connsiteY101" fmla="*/ 2147613 h 2344739"/>
              <a:gd name="connsiteX102" fmla="*/ 7508559 w 12193149"/>
              <a:gd name="connsiteY102" fmla="*/ 2148948 h 2344739"/>
              <a:gd name="connsiteX103" fmla="*/ 7508188 w 12193149"/>
              <a:gd name="connsiteY103" fmla="*/ 2148621 h 2344739"/>
              <a:gd name="connsiteX104" fmla="*/ 7496943 w 12193149"/>
              <a:gd name="connsiteY104" fmla="*/ 2150573 h 2344739"/>
              <a:gd name="connsiteX105" fmla="*/ 7406539 w 12193149"/>
              <a:gd name="connsiteY105" fmla="*/ 2142468 h 2344739"/>
              <a:gd name="connsiteX106" fmla="*/ 7219707 w 12193149"/>
              <a:gd name="connsiteY106" fmla="*/ 2156680 h 2344739"/>
              <a:gd name="connsiteX107" fmla="*/ 7202249 w 12193149"/>
              <a:gd name="connsiteY107" fmla="*/ 2161230 h 2344739"/>
              <a:gd name="connsiteX108" fmla="*/ 7198152 w 12193149"/>
              <a:gd name="connsiteY108" fmla="*/ 2166588 h 2344739"/>
              <a:gd name="connsiteX109" fmla="*/ 7171956 w 12193149"/>
              <a:gd name="connsiteY109" fmla="*/ 2171236 h 2344739"/>
              <a:gd name="connsiteX110" fmla="*/ 7098136 w 12193149"/>
              <a:gd name="connsiteY110" fmla="*/ 2183464 h 2344739"/>
              <a:gd name="connsiteX111" fmla="*/ 7019644 w 12193149"/>
              <a:gd name="connsiteY111" fmla="*/ 2183090 h 2344739"/>
              <a:gd name="connsiteX112" fmla="*/ 6905294 w 12193149"/>
              <a:gd name="connsiteY112" fmla="*/ 2212596 h 2344739"/>
              <a:gd name="connsiteX113" fmla="*/ 6709370 w 12193149"/>
              <a:gd name="connsiteY113" fmla="*/ 2240551 h 2344739"/>
              <a:gd name="connsiteX114" fmla="*/ 6550602 w 12193149"/>
              <a:gd name="connsiteY114" fmla="*/ 2269327 h 2344739"/>
              <a:gd name="connsiteX115" fmla="*/ 6318708 w 12193149"/>
              <a:gd name="connsiteY115" fmla="*/ 2316127 h 2344739"/>
              <a:gd name="connsiteX116" fmla="*/ 6169822 w 12193149"/>
              <a:gd name="connsiteY116" fmla="*/ 2318214 h 2344739"/>
              <a:gd name="connsiteX117" fmla="*/ 6074996 w 12193149"/>
              <a:gd name="connsiteY117" fmla="*/ 2338676 h 2344739"/>
              <a:gd name="connsiteX118" fmla="*/ 6069677 w 12193149"/>
              <a:gd name="connsiteY118" fmla="*/ 2337139 h 2344739"/>
              <a:gd name="connsiteX119" fmla="*/ 6049786 w 12193149"/>
              <a:gd name="connsiteY119" fmla="*/ 2337822 h 2344739"/>
              <a:gd name="connsiteX120" fmla="*/ 6042433 w 12193149"/>
              <a:gd name="connsiteY120" fmla="*/ 2329473 h 2344739"/>
              <a:gd name="connsiteX121" fmla="*/ 6011238 w 12193149"/>
              <a:gd name="connsiteY121" fmla="*/ 2324380 h 2344739"/>
              <a:gd name="connsiteX122" fmla="*/ 5958523 w 12193149"/>
              <a:gd name="connsiteY122" fmla="*/ 2328024 h 2344739"/>
              <a:gd name="connsiteX123" fmla="*/ 5760067 w 12193149"/>
              <a:gd name="connsiteY123" fmla="*/ 2343716 h 2344739"/>
              <a:gd name="connsiteX124" fmla="*/ 5628108 w 12193149"/>
              <a:gd name="connsiteY124" fmla="*/ 2344739 h 2344739"/>
              <a:gd name="connsiteX125" fmla="*/ 5472054 w 12193149"/>
              <a:gd name="connsiteY125" fmla="*/ 2330719 h 2344739"/>
              <a:gd name="connsiteX126" fmla="*/ 5433909 w 12193149"/>
              <a:gd name="connsiteY126" fmla="*/ 2319466 h 2344739"/>
              <a:gd name="connsiteX127" fmla="*/ 5382817 w 12193149"/>
              <a:gd name="connsiteY127" fmla="*/ 2301764 h 2344739"/>
              <a:gd name="connsiteX128" fmla="*/ 5262912 w 12193149"/>
              <a:gd name="connsiteY128" fmla="*/ 2281347 h 2344739"/>
              <a:gd name="connsiteX129" fmla="*/ 5224109 w 12193149"/>
              <a:gd name="connsiteY129" fmla="*/ 2270223 h 2344739"/>
              <a:gd name="connsiteX130" fmla="*/ 5175808 w 12193149"/>
              <a:gd name="connsiteY130" fmla="*/ 2267233 h 2344739"/>
              <a:gd name="connsiteX131" fmla="*/ 5157702 w 12193149"/>
              <a:gd name="connsiteY131" fmla="*/ 2260010 h 2344739"/>
              <a:gd name="connsiteX132" fmla="*/ 5143747 w 12193149"/>
              <a:gd name="connsiteY132" fmla="*/ 2256610 h 2344739"/>
              <a:gd name="connsiteX133" fmla="*/ 5140744 w 12193149"/>
              <a:gd name="connsiteY133" fmla="*/ 2254509 h 2344739"/>
              <a:gd name="connsiteX134" fmla="*/ 5122807 w 12193149"/>
              <a:gd name="connsiteY134" fmla="*/ 2243656 h 2344739"/>
              <a:gd name="connsiteX135" fmla="*/ 5066938 w 12193149"/>
              <a:gd name="connsiteY135" fmla="*/ 2250227 h 2344739"/>
              <a:gd name="connsiteX136" fmla="*/ 5012662 w 12193149"/>
              <a:gd name="connsiteY136" fmla="*/ 2233846 h 2344739"/>
              <a:gd name="connsiteX137" fmla="*/ 4841589 w 12193149"/>
              <a:gd name="connsiteY137" fmla="*/ 2209829 h 2344739"/>
              <a:gd name="connsiteX138" fmla="*/ 4763595 w 12193149"/>
              <a:gd name="connsiteY138" fmla="*/ 2182061 h 2344739"/>
              <a:gd name="connsiteX139" fmla="*/ 4724334 w 12193149"/>
              <a:gd name="connsiteY139" fmla="*/ 2173047 h 2344739"/>
              <a:gd name="connsiteX140" fmla="*/ 4722324 w 12193149"/>
              <a:gd name="connsiteY140" fmla="*/ 2172298 h 2344739"/>
              <a:gd name="connsiteX141" fmla="*/ 4723259 w 12193149"/>
              <a:gd name="connsiteY141" fmla="*/ 2172087 h 2344739"/>
              <a:gd name="connsiteX142" fmla="*/ 4718350 w 12193149"/>
              <a:gd name="connsiteY142" fmla="*/ 2170817 h 2344739"/>
              <a:gd name="connsiteX143" fmla="*/ 4722324 w 12193149"/>
              <a:gd name="connsiteY143" fmla="*/ 2172298 h 2344739"/>
              <a:gd name="connsiteX144" fmla="*/ 4716674 w 12193149"/>
              <a:gd name="connsiteY144" fmla="*/ 2173573 h 2344739"/>
              <a:gd name="connsiteX145" fmla="*/ 4516962 w 12193149"/>
              <a:gd name="connsiteY145" fmla="*/ 2163671 h 2344739"/>
              <a:gd name="connsiteX146" fmla="*/ 4429691 w 12193149"/>
              <a:gd name="connsiteY146" fmla="*/ 2153020 h 2344739"/>
              <a:gd name="connsiteX147" fmla="*/ 4364023 w 12193149"/>
              <a:gd name="connsiteY147" fmla="*/ 2151674 h 2344739"/>
              <a:gd name="connsiteX148" fmla="*/ 4318114 w 12193149"/>
              <a:gd name="connsiteY148" fmla="*/ 2158289 h 2344739"/>
              <a:gd name="connsiteX149" fmla="*/ 4316258 w 12193149"/>
              <a:gd name="connsiteY149" fmla="*/ 2156948 h 2344739"/>
              <a:gd name="connsiteX150" fmla="*/ 4296292 w 12193149"/>
              <a:gd name="connsiteY150" fmla="*/ 2155069 h 2344739"/>
              <a:gd name="connsiteX151" fmla="*/ 4291212 w 12193149"/>
              <a:gd name="connsiteY151" fmla="*/ 2157986 h 2344739"/>
              <a:gd name="connsiteX152" fmla="*/ 4277290 w 12193149"/>
              <a:gd name="connsiteY152" fmla="*/ 2157740 h 2344739"/>
              <a:gd name="connsiteX153" fmla="*/ 4249265 w 12193149"/>
              <a:gd name="connsiteY153" fmla="*/ 2160064 h 2344739"/>
              <a:gd name="connsiteX154" fmla="*/ 4203199 w 12193149"/>
              <a:gd name="connsiteY154" fmla="*/ 2157269 h 2344739"/>
              <a:gd name="connsiteX155" fmla="*/ 4202893 w 12193149"/>
              <a:gd name="connsiteY155" fmla="*/ 2156010 h 2344739"/>
              <a:gd name="connsiteX156" fmla="*/ 4192396 w 12193149"/>
              <a:gd name="connsiteY156" fmla="*/ 2150376 h 2344739"/>
              <a:gd name="connsiteX157" fmla="*/ 4143893 w 12193149"/>
              <a:gd name="connsiteY157" fmla="*/ 2134511 h 2344739"/>
              <a:gd name="connsiteX158" fmla="*/ 4084245 w 12193149"/>
              <a:gd name="connsiteY158" fmla="*/ 2107978 h 2344739"/>
              <a:gd name="connsiteX159" fmla="*/ 4075694 w 12193149"/>
              <a:gd name="connsiteY159" fmla="*/ 2107143 h 2344739"/>
              <a:gd name="connsiteX160" fmla="*/ 4075575 w 12193149"/>
              <a:gd name="connsiteY160" fmla="*/ 2106844 h 2344739"/>
              <a:gd name="connsiteX161" fmla="*/ 4066658 w 12193149"/>
              <a:gd name="connsiteY161" fmla="*/ 2105400 h 2344739"/>
              <a:gd name="connsiteX162" fmla="*/ 4060102 w 12193149"/>
              <a:gd name="connsiteY162" fmla="*/ 2105618 h 2344739"/>
              <a:gd name="connsiteX163" fmla="*/ 4043512 w 12193149"/>
              <a:gd name="connsiteY163" fmla="*/ 2103997 h 2344739"/>
              <a:gd name="connsiteX164" fmla="*/ 4038145 w 12193149"/>
              <a:gd name="connsiteY164" fmla="*/ 2101563 h 2344739"/>
              <a:gd name="connsiteX165" fmla="*/ 4036511 w 12193149"/>
              <a:gd name="connsiteY165" fmla="*/ 2097896 h 2344739"/>
              <a:gd name="connsiteX166" fmla="*/ 4034926 w 12193149"/>
              <a:gd name="connsiteY166" fmla="*/ 2098131 h 2344739"/>
              <a:gd name="connsiteX167" fmla="*/ 4005686 w 12193149"/>
              <a:gd name="connsiteY167" fmla="*/ 2085563 h 2344739"/>
              <a:gd name="connsiteX168" fmla="*/ 3937994 w 12193149"/>
              <a:gd name="connsiteY168" fmla="*/ 2068106 h 2344739"/>
              <a:gd name="connsiteX169" fmla="*/ 3898423 w 12193149"/>
              <a:gd name="connsiteY169" fmla="*/ 2062451 h 2344739"/>
              <a:gd name="connsiteX170" fmla="*/ 3790908 w 12193149"/>
              <a:gd name="connsiteY170" fmla="*/ 2042213 h 2344739"/>
              <a:gd name="connsiteX171" fmla="*/ 3683661 w 12193149"/>
              <a:gd name="connsiteY171" fmla="*/ 2018290 h 2344739"/>
              <a:gd name="connsiteX172" fmla="*/ 3611183 w 12193149"/>
              <a:gd name="connsiteY172" fmla="*/ 1986019 h 2344739"/>
              <a:gd name="connsiteX173" fmla="*/ 3605003 w 12193149"/>
              <a:gd name="connsiteY173" fmla="*/ 1987381 h 2344739"/>
              <a:gd name="connsiteX174" fmla="*/ 3595884 w 12193149"/>
              <a:gd name="connsiteY174" fmla="*/ 1987545 h 2344739"/>
              <a:gd name="connsiteX175" fmla="*/ 3595649 w 12193149"/>
              <a:gd name="connsiteY175" fmla="*/ 1987276 h 2344739"/>
              <a:gd name="connsiteX176" fmla="*/ 3587126 w 12193149"/>
              <a:gd name="connsiteY176" fmla="*/ 1987966 h 2344739"/>
              <a:gd name="connsiteX177" fmla="*/ 3537283 w 12193149"/>
              <a:gd name="connsiteY177" fmla="*/ 1978267 h 2344739"/>
              <a:gd name="connsiteX178" fmla="*/ 3474371 w 12193149"/>
              <a:gd name="connsiteY178" fmla="*/ 1974606 h 2344739"/>
              <a:gd name="connsiteX179" fmla="*/ 3401876 w 12193149"/>
              <a:gd name="connsiteY179" fmla="*/ 1962558 h 2344739"/>
              <a:gd name="connsiteX180" fmla="*/ 3365036 w 12193149"/>
              <a:gd name="connsiteY180" fmla="*/ 1979510 h 2344739"/>
              <a:gd name="connsiteX181" fmla="*/ 3345174 w 12193149"/>
              <a:gd name="connsiteY181" fmla="*/ 1981192 h 2344739"/>
              <a:gd name="connsiteX182" fmla="*/ 3342846 w 12193149"/>
              <a:gd name="connsiteY182" fmla="*/ 1980217 h 2344739"/>
              <a:gd name="connsiteX183" fmla="*/ 3263504 w 12193149"/>
              <a:gd name="connsiteY183" fmla="*/ 1986094 h 2344739"/>
              <a:gd name="connsiteX184" fmla="*/ 3143704 w 12193149"/>
              <a:gd name="connsiteY184" fmla="*/ 1993869 h 2344739"/>
              <a:gd name="connsiteX185" fmla="*/ 3031439 w 12193149"/>
              <a:gd name="connsiteY185" fmla="*/ 1996512 h 2344739"/>
              <a:gd name="connsiteX186" fmla="*/ 2782717 w 12193149"/>
              <a:gd name="connsiteY186" fmla="*/ 2018333 h 2344739"/>
              <a:gd name="connsiteX187" fmla="*/ 2647675 w 12193149"/>
              <a:gd name="connsiteY187" fmla="*/ 2028869 h 2344739"/>
              <a:gd name="connsiteX188" fmla="*/ 2569176 w 12193149"/>
              <a:gd name="connsiteY188" fmla="*/ 2002628 h 2344739"/>
              <a:gd name="connsiteX189" fmla="*/ 2444403 w 12193149"/>
              <a:gd name="connsiteY189" fmla="*/ 2016529 h 2344739"/>
              <a:gd name="connsiteX190" fmla="*/ 2316260 w 12193149"/>
              <a:gd name="connsiteY190" fmla="*/ 2024996 h 2344739"/>
              <a:gd name="connsiteX191" fmla="*/ 2209726 w 12193149"/>
              <a:gd name="connsiteY191" fmla="*/ 2019763 h 2344739"/>
              <a:gd name="connsiteX192" fmla="*/ 2095813 w 12193149"/>
              <a:gd name="connsiteY192" fmla="*/ 2003052 h 2344739"/>
              <a:gd name="connsiteX193" fmla="*/ 1998504 w 12193149"/>
              <a:gd name="connsiteY193" fmla="*/ 1995032 h 2344739"/>
              <a:gd name="connsiteX194" fmla="*/ 1929320 w 12193149"/>
              <a:gd name="connsiteY194" fmla="*/ 2016977 h 2344739"/>
              <a:gd name="connsiteX195" fmla="*/ 1922798 w 12193149"/>
              <a:gd name="connsiteY195" fmla="*/ 2012146 h 2344739"/>
              <a:gd name="connsiteX196" fmla="*/ 1874228 w 12193149"/>
              <a:gd name="connsiteY196" fmla="*/ 2013741 h 2344739"/>
              <a:gd name="connsiteX197" fmla="*/ 1787803 w 12193149"/>
              <a:gd name="connsiteY197" fmla="*/ 2041363 h 2344739"/>
              <a:gd name="connsiteX198" fmla="*/ 1739352 w 12193149"/>
              <a:gd name="connsiteY198" fmla="*/ 2036312 h 2344739"/>
              <a:gd name="connsiteX199" fmla="*/ 1676219 w 12193149"/>
              <a:gd name="connsiteY199" fmla="*/ 2019963 h 2344739"/>
              <a:gd name="connsiteX200" fmla="*/ 1609817 w 12193149"/>
              <a:gd name="connsiteY200" fmla="*/ 2013066 h 2344739"/>
              <a:gd name="connsiteX201" fmla="*/ 1497258 w 12193149"/>
              <a:gd name="connsiteY201" fmla="*/ 1987476 h 2344739"/>
              <a:gd name="connsiteX202" fmla="*/ 1151127 w 12193149"/>
              <a:gd name="connsiteY202" fmla="*/ 1938041 h 2344739"/>
              <a:gd name="connsiteX203" fmla="*/ 859417 w 12193149"/>
              <a:gd name="connsiteY203" fmla="*/ 1928608 h 2344739"/>
              <a:gd name="connsiteX204" fmla="*/ 838688 w 12193149"/>
              <a:gd name="connsiteY204" fmla="*/ 1929821 h 2344739"/>
              <a:gd name="connsiteX205" fmla="*/ 817957 w 12193149"/>
              <a:gd name="connsiteY205" fmla="*/ 1927857 h 2344739"/>
              <a:gd name="connsiteX206" fmla="*/ 812654 w 12193149"/>
              <a:gd name="connsiteY206" fmla="*/ 1930751 h 2344739"/>
              <a:gd name="connsiteX207" fmla="*/ 721195 w 12193149"/>
              <a:gd name="connsiteY207" fmla="*/ 1929661 h 2344739"/>
              <a:gd name="connsiteX208" fmla="*/ 720890 w 12193149"/>
              <a:gd name="connsiteY208" fmla="*/ 1928399 h 2344739"/>
              <a:gd name="connsiteX209" fmla="*/ 710023 w 12193149"/>
              <a:gd name="connsiteY209" fmla="*/ 1922722 h 2344739"/>
              <a:gd name="connsiteX210" fmla="*/ 597940 w 12193149"/>
              <a:gd name="connsiteY210" fmla="*/ 1879864 h 2344739"/>
              <a:gd name="connsiteX211" fmla="*/ 579683 w 12193149"/>
              <a:gd name="connsiteY211" fmla="*/ 1877212 h 2344739"/>
              <a:gd name="connsiteX212" fmla="*/ 572865 w 12193149"/>
              <a:gd name="connsiteY212" fmla="*/ 1877401 h 2344739"/>
              <a:gd name="connsiteX213" fmla="*/ 446247 w 12193149"/>
              <a:gd name="connsiteY213" fmla="*/ 1839371 h 2344739"/>
              <a:gd name="connsiteX214" fmla="*/ 405163 w 12193149"/>
              <a:gd name="connsiteY214" fmla="*/ 1833548 h 2344739"/>
              <a:gd name="connsiteX215" fmla="*/ 293583 w 12193149"/>
              <a:gd name="connsiteY215" fmla="*/ 1812852 h 2344739"/>
              <a:gd name="connsiteX216" fmla="*/ 119529 w 12193149"/>
              <a:gd name="connsiteY216" fmla="*/ 1761047 h 2344739"/>
              <a:gd name="connsiteX217" fmla="*/ 16674 w 12193149"/>
              <a:gd name="connsiteY217" fmla="*/ 1758191 h 2344739"/>
              <a:gd name="connsiteX218" fmla="*/ 1150 w 12193149"/>
              <a:gd name="connsiteY218" fmla="*/ 1752722 h 2344739"/>
              <a:gd name="connsiteX219" fmla="*/ 1148 w 12193149"/>
              <a:gd name="connsiteY219" fmla="*/ 222213 h 2344739"/>
              <a:gd name="connsiteX220" fmla="*/ 1148 w 12193149"/>
              <a:gd name="connsiteY220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083317 w 12193149"/>
              <a:gd name="connsiteY58" fmla="*/ 1743296 h 2344739"/>
              <a:gd name="connsiteX59" fmla="*/ 10040388 w 12193149"/>
              <a:gd name="connsiteY59" fmla="*/ 1741632 h 2344739"/>
              <a:gd name="connsiteX60" fmla="*/ 9961167 w 12193149"/>
              <a:gd name="connsiteY60" fmla="*/ 1757147 h 2344739"/>
              <a:gd name="connsiteX61" fmla="*/ 9848940 w 12193149"/>
              <a:gd name="connsiteY61" fmla="*/ 1763915 h 2344739"/>
              <a:gd name="connsiteX62" fmla="*/ 9729457 w 12193149"/>
              <a:gd name="connsiteY62" fmla="*/ 1784122 h 2344739"/>
              <a:gd name="connsiteX63" fmla="*/ 9613704 w 12193149"/>
              <a:gd name="connsiteY63" fmla="*/ 1812371 h 2344739"/>
              <a:gd name="connsiteX64" fmla="*/ 9338590 w 12193149"/>
              <a:gd name="connsiteY64" fmla="*/ 1869293 h 2344739"/>
              <a:gd name="connsiteX65" fmla="*/ 9232518 w 12193149"/>
              <a:gd name="connsiteY65" fmla="*/ 1893149 h 2344739"/>
              <a:gd name="connsiteX66" fmla="*/ 9156690 w 12193149"/>
              <a:gd name="connsiteY66" fmla="*/ 1903228 h 2344739"/>
              <a:gd name="connsiteX67" fmla="*/ 9054601 w 12193149"/>
              <a:gd name="connsiteY67" fmla="*/ 1910755 h 2344739"/>
              <a:gd name="connsiteX68" fmla="*/ 9006634 w 12193149"/>
              <a:gd name="connsiteY68" fmla="*/ 1914040 h 2344739"/>
              <a:gd name="connsiteX69" fmla="*/ 9006349 w 12193149"/>
              <a:gd name="connsiteY69" fmla="*/ 1913800 h 2344739"/>
              <a:gd name="connsiteX70" fmla="*/ 8997380 w 12193149"/>
              <a:gd name="connsiteY70" fmla="*/ 1915011 h 2344739"/>
              <a:gd name="connsiteX71" fmla="*/ 8991542 w 12193149"/>
              <a:gd name="connsiteY71" fmla="*/ 1917072 h 2344739"/>
              <a:gd name="connsiteX72" fmla="*/ 8975485 w 12193149"/>
              <a:gd name="connsiteY72" fmla="*/ 1920298 h 2344739"/>
              <a:gd name="connsiteX73" fmla="*/ 8969159 w 12193149"/>
              <a:gd name="connsiteY73" fmla="*/ 1919598 h 2344739"/>
              <a:gd name="connsiteX74" fmla="*/ 8964196 w 12193149"/>
              <a:gd name="connsiteY74" fmla="*/ 1917373 h 2344739"/>
              <a:gd name="connsiteX75" fmla="*/ 8930136 w 12193149"/>
              <a:gd name="connsiteY75" fmla="*/ 1914185 h 2344739"/>
              <a:gd name="connsiteX76" fmla="*/ 8753592 w 12193149"/>
              <a:gd name="connsiteY76" fmla="*/ 1933417 h 2344739"/>
              <a:gd name="connsiteX77" fmla="*/ 8708995 w 12193149"/>
              <a:gd name="connsiteY77" fmla="*/ 1935518 h 2344739"/>
              <a:gd name="connsiteX78" fmla="*/ 8597219 w 12193149"/>
              <a:gd name="connsiteY78" fmla="*/ 1944090 h 2344739"/>
              <a:gd name="connsiteX79" fmla="*/ 8526378 w 12193149"/>
              <a:gd name="connsiteY79" fmla="*/ 1929248 h 2344739"/>
              <a:gd name="connsiteX80" fmla="*/ 8512131 w 12193149"/>
              <a:gd name="connsiteY80" fmla="*/ 1935163 h 2344739"/>
              <a:gd name="connsiteX81" fmla="*/ 8507315 w 12193149"/>
              <a:gd name="connsiteY81" fmla="*/ 1938164 h 2344739"/>
              <a:gd name="connsiteX82" fmla="*/ 8499116 w 12193149"/>
              <a:gd name="connsiteY82" fmla="*/ 1940902 h 2344739"/>
              <a:gd name="connsiteX83" fmla="*/ 8498742 w 12193149"/>
              <a:gd name="connsiteY83" fmla="*/ 1940723 h 2344739"/>
              <a:gd name="connsiteX84" fmla="*/ 8491397 w 12193149"/>
              <a:gd name="connsiteY84" fmla="*/ 1943773 h 2344739"/>
              <a:gd name="connsiteX85" fmla="*/ 8368330 w 12193149"/>
              <a:gd name="connsiteY85" fmla="*/ 1957815 h 2344739"/>
              <a:gd name="connsiteX86" fmla="*/ 8354947 w 12193149"/>
              <a:gd name="connsiteY86" fmla="*/ 1958009 h 2344739"/>
              <a:gd name="connsiteX87" fmla="*/ 8321252 w 12193149"/>
              <a:gd name="connsiteY87" fmla="*/ 1974587 h 2344739"/>
              <a:gd name="connsiteX88" fmla="*/ 8315581 w 12193149"/>
              <a:gd name="connsiteY88" fmla="*/ 1974913 h 2344739"/>
              <a:gd name="connsiteX89" fmla="*/ 8296322 w 12193149"/>
              <a:gd name="connsiteY89" fmla="*/ 1988808 h 2344739"/>
              <a:gd name="connsiteX90" fmla="*/ 8285424 w 12193149"/>
              <a:gd name="connsiteY90" fmla="*/ 1994631 h 2344739"/>
              <a:gd name="connsiteX91" fmla="*/ 8284298 w 12193149"/>
              <a:gd name="connsiteY91" fmla="*/ 1999074 h 2344739"/>
              <a:gd name="connsiteX92" fmla="*/ 8267224 w 12193149"/>
              <a:gd name="connsiteY92" fmla="*/ 2006249 h 2344739"/>
              <a:gd name="connsiteX93" fmla="*/ 8264525 w 12193149"/>
              <a:gd name="connsiteY93" fmla="*/ 2006019 h 2344739"/>
              <a:gd name="connsiteX94" fmla="*/ 8253181 w 12193149"/>
              <a:gd name="connsiteY94" fmla="*/ 2015862 h 2344739"/>
              <a:gd name="connsiteX95" fmla="*/ 8246982 w 12193149"/>
              <a:gd name="connsiteY95" fmla="*/ 2028854 h 2344739"/>
              <a:gd name="connsiteX96" fmla="*/ 8091420 w 12193149"/>
              <a:gd name="connsiteY96" fmla="*/ 2075015 h 2344739"/>
              <a:gd name="connsiteX97" fmla="*/ 7906555 w 12193149"/>
              <a:gd name="connsiteY97" fmla="*/ 2116988 h 2344739"/>
              <a:gd name="connsiteX98" fmla="*/ 7719893 w 12193149"/>
              <a:gd name="connsiteY98" fmla="*/ 2142703 h 2344739"/>
              <a:gd name="connsiteX99" fmla="*/ 7615495 w 12193149"/>
              <a:gd name="connsiteY99" fmla="*/ 2139232 h 2344739"/>
              <a:gd name="connsiteX100" fmla="*/ 7528691 w 12193149"/>
              <a:gd name="connsiteY100" fmla="*/ 2145060 h 2344739"/>
              <a:gd name="connsiteX101" fmla="*/ 7520719 w 12193149"/>
              <a:gd name="connsiteY101" fmla="*/ 2147613 h 2344739"/>
              <a:gd name="connsiteX102" fmla="*/ 7508559 w 12193149"/>
              <a:gd name="connsiteY102" fmla="*/ 2148948 h 2344739"/>
              <a:gd name="connsiteX103" fmla="*/ 7508188 w 12193149"/>
              <a:gd name="connsiteY103" fmla="*/ 2148621 h 2344739"/>
              <a:gd name="connsiteX104" fmla="*/ 7496943 w 12193149"/>
              <a:gd name="connsiteY104" fmla="*/ 2150573 h 2344739"/>
              <a:gd name="connsiteX105" fmla="*/ 7406539 w 12193149"/>
              <a:gd name="connsiteY105" fmla="*/ 2142468 h 2344739"/>
              <a:gd name="connsiteX106" fmla="*/ 7219707 w 12193149"/>
              <a:gd name="connsiteY106" fmla="*/ 2156680 h 2344739"/>
              <a:gd name="connsiteX107" fmla="*/ 7202249 w 12193149"/>
              <a:gd name="connsiteY107" fmla="*/ 2161230 h 2344739"/>
              <a:gd name="connsiteX108" fmla="*/ 7198152 w 12193149"/>
              <a:gd name="connsiteY108" fmla="*/ 2166588 h 2344739"/>
              <a:gd name="connsiteX109" fmla="*/ 7171956 w 12193149"/>
              <a:gd name="connsiteY109" fmla="*/ 2171236 h 2344739"/>
              <a:gd name="connsiteX110" fmla="*/ 7098136 w 12193149"/>
              <a:gd name="connsiteY110" fmla="*/ 2183464 h 2344739"/>
              <a:gd name="connsiteX111" fmla="*/ 7019644 w 12193149"/>
              <a:gd name="connsiteY111" fmla="*/ 2183090 h 2344739"/>
              <a:gd name="connsiteX112" fmla="*/ 6905294 w 12193149"/>
              <a:gd name="connsiteY112" fmla="*/ 2212596 h 2344739"/>
              <a:gd name="connsiteX113" fmla="*/ 6709370 w 12193149"/>
              <a:gd name="connsiteY113" fmla="*/ 2240551 h 2344739"/>
              <a:gd name="connsiteX114" fmla="*/ 6550602 w 12193149"/>
              <a:gd name="connsiteY114" fmla="*/ 2269327 h 2344739"/>
              <a:gd name="connsiteX115" fmla="*/ 6318708 w 12193149"/>
              <a:gd name="connsiteY115" fmla="*/ 2316127 h 2344739"/>
              <a:gd name="connsiteX116" fmla="*/ 6169822 w 12193149"/>
              <a:gd name="connsiteY116" fmla="*/ 2318214 h 2344739"/>
              <a:gd name="connsiteX117" fmla="*/ 6074996 w 12193149"/>
              <a:gd name="connsiteY117" fmla="*/ 2338676 h 2344739"/>
              <a:gd name="connsiteX118" fmla="*/ 6069677 w 12193149"/>
              <a:gd name="connsiteY118" fmla="*/ 2337139 h 2344739"/>
              <a:gd name="connsiteX119" fmla="*/ 6049786 w 12193149"/>
              <a:gd name="connsiteY119" fmla="*/ 2337822 h 2344739"/>
              <a:gd name="connsiteX120" fmla="*/ 6042433 w 12193149"/>
              <a:gd name="connsiteY120" fmla="*/ 2329473 h 2344739"/>
              <a:gd name="connsiteX121" fmla="*/ 6011238 w 12193149"/>
              <a:gd name="connsiteY121" fmla="*/ 2324380 h 2344739"/>
              <a:gd name="connsiteX122" fmla="*/ 5958523 w 12193149"/>
              <a:gd name="connsiteY122" fmla="*/ 2328024 h 2344739"/>
              <a:gd name="connsiteX123" fmla="*/ 5760067 w 12193149"/>
              <a:gd name="connsiteY123" fmla="*/ 2343716 h 2344739"/>
              <a:gd name="connsiteX124" fmla="*/ 5628108 w 12193149"/>
              <a:gd name="connsiteY124" fmla="*/ 2344739 h 2344739"/>
              <a:gd name="connsiteX125" fmla="*/ 5472054 w 12193149"/>
              <a:gd name="connsiteY125" fmla="*/ 2330719 h 2344739"/>
              <a:gd name="connsiteX126" fmla="*/ 5433909 w 12193149"/>
              <a:gd name="connsiteY126" fmla="*/ 2319466 h 2344739"/>
              <a:gd name="connsiteX127" fmla="*/ 5382817 w 12193149"/>
              <a:gd name="connsiteY127" fmla="*/ 2301764 h 2344739"/>
              <a:gd name="connsiteX128" fmla="*/ 5262912 w 12193149"/>
              <a:gd name="connsiteY128" fmla="*/ 2281347 h 2344739"/>
              <a:gd name="connsiteX129" fmla="*/ 5224109 w 12193149"/>
              <a:gd name="connsiteY129" fmla="*/ 2270223 h 2344739"/>
              <a:gd name="connsiteX130" fmla="*/ 5175808 w 12193149"/>
              <a:gd name="connsiteY130" fmla="*/ 2267233 h 2344739"/>
              <a:gd name="connsiteX131" fmla="*/ 5157702 w 12193149"/>
              <a:gd name="connsiteY131" fmla="*/ 2260010 h 2344739"/>
              <a:gd name="connsiteX132" fmla="*/ 5143747 w 12193149"/>
              <a:gd name="connsiteY132" fmla="*/ 2256610 h 2344739"/>
              <a:gd name="connsiteX133" fmla="*/ 5140744 w 12193149"/>
              <a:gd name="connsiteY133" fmla="*/ 2254509 h 2344739"/>
              <a:gd name="connsiteX134" fmla="*/ 5122807 w 12193149"/>
              <a:gd name="connsiteY134" fmla="*/ 2243656 h 2344739"/>
              <a:gd name="connsiteX135" fmla="*/ 5066938 w 12193149"/>
              <a:gd name="connsiteY135" fmla="*/ 2250227 h 2344739"/>
              <a:gd name="connsiteX136" fmla="*/ 5012662 w 12193149"/>
              <a:gd name="connsiteY136" fmla="*/ 2233846 h 2344739"/>
              <a:gd name="connsiteX137" fmla="*/ 4841589 w 12193149"/>
              <a:gd name="connsiteY137" fmla="*/ 2209829 h 2344739"/>
              <a:gd name="connsiteX138" fmla="*/ 4763595 w 12193149"/>
              <a:gd name="connsiteY138" fmla="*/ 2182061 h 2344739"/>
              <a:gd name="connsiteX139" fmla="*/ 4724334 w 12193149"/>
              <a:gd name="connsiteY139" fmla="*/ 2173047 h 2344739"/>
              <a:gd name="connsiteX140" fmla="*/ 4722324 w 12193149"/>
              <a:gd name="connsiteY140" fmla="*/ 2172298 h 2344739"/>
              <a:gd name="connsiteX141" fmla="*/ 4723259 w 12193149"/>
              <a:gd name="connsiteY141" fmla="*/ 2172087 h 2344739"/>
              <a:gd name="connsiteX142" fmla="*/ 4718350 w 12193149"/>
              <a:gd name="connsiteY142" fmla="*/ 2170817 h 2344739"/>
              <a:gd name="connsiteX143" fmla="*/ 4722324 w 12193149"/>
              <a:gd name="connsiteY143" fmla="*/ 2172298 h 2344739"/>
              <a:gd name="connsiteX144" fmla="*/ 4716674 w 12193149"/>
              <a:gd name="connsiteY144" fmla="*/ 2173573 h 2344739"/>
              <a:gd name="connsiteX145" fmla="*/ 4516962 w 12193149"/>
              <a:gd name="connsiteY145" fmla="*/ 2163671 h 2344739"/>
              <a:gd name="connsiteX146" fmla="*/ 4429691 w 12193149"/>
              <a:gd name="connsiteY146" fmla="*/ 2153020 h 2344739"/>
              <a:gd name="connsiteX147" fmla="*/ 4364023 w 12193149"/>
              <a:gd name="connsiteY147" fmla="*/ 2151674 h 2344739"/>
              <a:gd name="connsiteX148" fmla="*/ 4318114 w 12193149"/>
              <a:gd name="connsiteY148" fmla="*/ 2158289 h 2344739"/>
              <a:gd name="connsiteX149" fmla="*/ 4316258 w 12193149"/>
              <a:gd name="connsiteY149" fmla="*/ 2156948 h 2344739"/>
              <a:gd name="connsiteX150" fmla="*/ 4296292 w 12193149"/>
              <a:gd name="connsiteY150" fmla="*/ 2155069 h 2344739"/>
              <a:gd name="connsiteX151" fmla="*/ 4291212 w 12193149"/>
              <a:gd name="connsiteY151" fmla="*/ 2157986 h 2344739"/>
              <a:gd name="connsiteX152" fmla="*/ 4277290 w 12193149"/>
              <a:gd name="connsiteY152" fmla="*/ 2157740 h 2344739"/>
              <a:gd name="connsiteX153" fmla="*/ 4249265 w 12193149"/>
              <a:gd name="connsiteY153" fmla="*/ 2160064 h 2344739"/>
              <a:gd name="connsiteX154" fmla="*/ 4203199 w 12193149"/>
              <a:gd name="connsiteY154" fmla="*/ 2157269 h 2344739"/>
              <a:gd name="connsiteX155" fmla="*/ 4202893 w 12193149"/>
              <a:gd name="connsiteY155" fmla="*/ 2156010 h 2344739"/>
              <a:gd name="connsiteX156" fmla="*/ 4192396 w 12193149"/>
              <a:gd name="connsiteY156" fmla="*/ 2150376 h 2344739"/>
              <a:gd name="connsiteX157" fmla="*/ 4143893 w 12193149"/>
              <a:gd name="connsiteY157" fmla="*/ 2134511 h 2344739"/>
              <a:gd name="connsiteX158" fmla="*/ 4084245 w 12193149"/>
              <a:gd name="connsiteY158" fmla="*/ 2107978 h 2344739"/>
              <a:gd name="connsiteX159" fmla="*/ 4075694 w 12193149"/>
              <a:gd name="connsiteY159" fmla="*/ 2107143 h 2344739"/>
              <a:gd name="connsiteX160" fmla="*/ 4075575 w 12193149"/>
              <a:gd name="connsiteY160" fmla="*/ 2106844 h 2344739"/>
              <a:gd name="connsiteX161" fmla="*/ 4066658 w 12193149"/>
              <a:gd name="connsiteY161" fmla="*/ 2105400 h 2344739"/>
              <a:gd name="connsiteX162" fmla="*/ 4060102 w 12193149"/>
              <a:gd name="connsiteY162" fmla="*/ 2105618 h 2344739"/>
              <a:gd name="connsiteX163" fmla="*/ 4043512 w 12193149"/>
              <a:gd name="connsiteY163" fmla="*/ 2103997 h 2344739"/>
              <a:gd name="connsiteX164" fmla="*/ 4038145 w 12193149"/>
              <a:gd name="connsiteY164" fmla="*/ 2101563 h 2344739"/>
              <a:gd name="connsiteX165" fmla="*/ 4036511 w 12193149"/>
              <a:gd name="connsiteY165" fmla="*/ 2097896 h 2344739"/>
              <a:gd name="connsiteX166" fmla="*/ 4034926 w 12193149"/>
              <a:gd name="connsiteY166" fmla="*/ 2098131 h 2344739"/>
              <a:gd name="connsiteX167" fmla="*/ 4005686 w 12193149"/>
              <a:gd name="connsiteY167" fmla="*/ 2085563 h 2344739"/>
              <a:gd name="connsiteX168" fmla="*/ 3937994 w 12193149"/>
              <a:gd name="connsiteY168" fmla="*/ 2068106 h 2344739"/>
              <a:gd name="connsiteX169" fmla="*/ 3898423 w 12193149"/>
              <a:gd name="connsiteY169" fmla="*/ 2062451 h 2344739"/>
              <a:gd name="connsiteX170" fmla="*/ 3790908 w 12193149"/>
              <a:gd name="connsiteY170" fmla="*/ 2042213 h 2344739"/>
              <a:gd name="connsiteX171" fmla="*/ 3683661 w 12193149"/>
              <a:gd name="connsiteY171" fmla="*/ 2018290 h 2344739"/>
              <a:gd name="connsiteX172" fmla="*/ 3611183 w 12193149"/>
              <a:gd name="connsiteY172" fmla="*/ 1986019 h 2344739"/>
              <a:gd name="connsiteX173" fmla="*/ 3605003 w 12193149"/>
              <a:gd name="connsiteY173" fmla="*/ 1987381 h 2344739"/>
              <a:gd name="connsiteX174" fmla="*/ 3595884 w 12193149"/>
              <a:gd name="connsiteY174" fmla="*/ 1987545 h 2344739"/>
              <a:gd name="connsiteX175" fmla="*/ 3595649 w 12193149"/>
              <a:gd name="connsiteY175" fmla="*/ 1987276 h 2344739"/>
              <a:gd name="connsiteX176" fmla="*/ 3587126 w 12193149"/>
              <a:gd name="connsiteY176" fmla="*/ 1987966 h 2344739"/>
              <a:gd name="connsiteX177" fmla="*/ 3537283 w 12193149"/>
              <a:gd name="connsiteY177" fmla="*/ 1978267 h 2344739"/>
              <a:gd name="connsiteX178" fmla="*/ 3474371 w 12193149"/>
              <a:gd name="connsiteY178" fmla="*/ 1974606 h 2344739"/>
              <a:gd name="connsiteX179" fmla="*/ 3401876 w 12193149"/>
              <a:gd name="connsiteY179" fmla="*/ 1962558 h 2344739"/>
              <a:gd name="connsiteX180" fmla="*/ 3365036 w 12193149"/>
              <a:gd name="connsiteY180" fmla="*/ 1979510 h 2344739"/>
              <a:gd name="connsiteX181" fmla="*/ 3345174 w 12193149"/>
              <a:gd name="connsiteY181" fmla="*/ 1981192 h 2344739"/>
              <a:gd name="connsiteX182" fmla="*/ 3342846 w 12193149"/>
              <a:gd name="connsiteY182" fmla="*/ 1980217 h 2344739"/>
              <a:gd name="connsiteX183" fmla="*/ 3263504 w 12193149"/>
              <a:gd name="connsiteY183" fmla="*/ 1986094 h 2344739"/>
              <a:gd name="connsiteX184" fmla="*/ 3143704 w 12193149"/>
              <a:gd name="connsiteY184" fmla="*/ 1993869 h 2344739"/>
              <a:gd name="connsiteX185" fmla="*/ 3031439 w 12193149"/>
              <a:gd name="connsiteY185" fmla="*/ 1996512 h 2344739"/>
              <a:gd name="connsiteX186" fmla="*/ 2782717 w 12193149"/>
              <a:gd name="connsiteY186" fmla="*/ 2018333 h 2344739"/>
              <a:gd name="connsiteX187" fmla="*/ 2647675 w 12193149"/>
              <a:gd name="connsiteY187" fmla="*/ 2028869 h 2344739"/>
              <a:gd name="connsiteX188" fmla="*/ 2569176 w 12193149"/>
              <a:gd name="connsiteY188" fmla="*/ 2002628 h 2344739"/>
              <a:gd name="connsiteX189" fmla="*/ 2444403 w 12193149"/>
              <a:gd name="connsiteY189" fmla="*/ 2016529 h 2344739"/>
              <a:gd name="connsiteX190" fmla="*/ 2316260 w 12193149"/>
              <a:gd name="connsiteY190" fmla="*/ 2024996 h 2344739"/>
              <a:gd name="connsiteX191" fmla="*/ 2209726 w 12193149"/>
              <a:gd name="connsiteY191" fmla="*/ 2019763 h 2344739"/>
              <a:gd name="connsiteX192" fmla="*/ 2095813 w 12193149"/>
              <a:gd name="connsiteY192" fmla="*/ 2003052 h 2344739"/>
              <a:gd name="connsiteX193" fmla="*/ 1998504 w 12193149"/>
              <a:gd name="connsiteY193" fmla="*/ 1995032 h 2344739"/>
              <a:gd name="connsiteX194" fmla="*/ 1929320 w 12193149"/>
              <a:gd name="connsiteY194" fmla="*/ 2016977 h 2344739"/>
              <a:gd name="connsiteX195" fmla="*/ 1922798 w 12193149"/>
              <a:gd name="connsiteY195" fmla="*/ 2012146 h 2344739"/>
              <a:gd name="connsiteX196" fmla="*/ 1874228 w 12193149"/>
              <a:gd name="connsiteY196" fmla="*/ 2013741 h 2344739"/>
              <a:gd name="connsiteX197" fmla="*/ 1787803 w 12193149"/>
              <a:gd name="connsiteY197" fmla="*/ 2041363 h 2344739"/>
              <a:gd name="connsiteX198" fmla="*/ 1739352 w 12193149"/>
              <a:gd name="connsiteY198" fmla="*/ 2036312 h 2344739"/>
              <a:gd name="connsiteX199" fmla="*/ 1676219 w 12193149"/>
              <a:gd name="connsiteY199" fmla="*/ 2019963 h 2344739"/>
              <a:gd name="connsiteX200" fmla="*/ 1609817 w 12193149"/>
              <a:gd name="connsiteY200" fmla="*/ 2013066 h 2344739"/>
              <a:gd name="connsiteX201" fmla="*/ 1497258 w 12193149"/>
              <a:gd name="connsiteY201" fmla="*/ 1987476 h 2344739"/>
              <a:gd name="connsiteX202" fmla="*/ 1151127 w 12193149"/>
              <a:gd name="connsiteY202" fmla="*/ 1938041 h 2344739"/>
              <a:gd name="connsiteX203" fmla="*/ 859417 w 12193149"/>
              <a:gd name="connsiteY203" fmla="*/ 1928608 h 2344739"/>
              <a:gd name="connsiteX204" fmla="*/ 838688 w 12193149"/>
              <a:gd name="connsiteY204" fmla="*/ 1929821 h 2344739"/>
              <a:gd name="connsiteX205" fmla="*/ 817957 w 12193149"/>
              <a:gd name="connsiteY205" fmla="*/ 1927857 h 2344739"/>
              <a:gd name="connsiteX206" fmla="*/ 812654 w 12193149"/>
              <a:gd name="connsiteY206" fmla="*/ 1930751 h 2344739"/>
              <a:gd name="connsiteX207" fmla="*/ 721195 w 12193149"/>
              <a:gd name="connsiteY207" fmla="*/ 1929661 h 2344739"/>
              <a:gd name="connsiteX208" fmla="*/ 720890 w 12193149"/>
              <a:gd name="connsiteY208" fmla="*/ 1928399 h 2344739"/>
              <a:gd name="connsiteX209" fmla="*/ 710023 w 12193149"/>
              <a:gd name="connsiteY209" fmla="*/ 1922722 h 2344739"/>
              <a:gd name="connsiteX210" fmla="*/ 597940 w 12193149"/>
              <a:gd name="connsiteY210" fmla="*/ 1879864 h 2344739"/>
              <a:gd name="connsiteX211" fmla="*/ 579683 w 12193149"/>
              <a:gd name="connsiteY211" fmla="*/ 1877212 h 2344739"/>
              <a:gd name="connsiteX212" fmla="*/ 572865 w 12193149"/>
              <a:gd name="connsiteY212" fmla="*/ 1877401 h 2344739"/>
              <a:gd name="connsiteX213" fmla="*/ 446247 w 12193149"/>
              <a:gd name="connsiteY213" fmla="*/ 1839371 h 2344739"/>
              <a:gd name="connsiteX214" fmla="*/ 405163 w 12193149"/>
              <a:gd name="connsiteY214" fmla="*/ 1833548 h 2344739"/>
              <a:gd name="connsiteX215" fmla="*/ 293583 w 12193149"/>
              <a:gd name="connsiteY215" fmla="*/ 1812852 h 2344739"/>
              <a:gd name="connsiteX216" fmla="*/ 119529 w 12193149"/>
              <a:gd name="connsiteY216" fmla="*/ 1761047 h 2344739"/>
              <a:gd name="connsiteX217" fmla="*/ 16674 w 12193149"/>
              <a:gd name="connsiteY217" fmla="*/ 1758191 h 2344739"/>
              <a:gd name="connsiteX218" fmla="*/ 1150 w 12193149"/>
              <a:gd name="connsiteY218" fmla="*/ 1752722 h 2344739"/>
              <a:gd name="connsiteX219" fmla="*/ 1148 w 12193149"/>
              <a:gd name="connsiteY219" fmla="*/ 222213 h 2344739"/>
              <a:gd name="connsiteX220" fmla="*/ 1148 w 12193149"/>
              <a:gd name="connsiteY220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083317 w 12193149"/>
              <a:gd name="connsiteY58" fmla="*/ 1743296 h 2344739"/>
              <a:gd name="connsiteX59" fmla="*/ 10040388 w 12193149"/>
              <a:gd name="connsiteY59" fmla="*/ 1741632 h 2344739"/>
              <a:gd name="connsiteX60" fmla="*/ 9961167 w 12193149"/>
              <a:gd name="connsiteY60" fmla="*/ 1757147 h 2344739"/>
              <a:gd name="connsiteX61" fmla="*/ 9848940 w 12193149"/>
              <a:gd name="connsiteY61" fmla="*/ 1763915 h 2344739"/>
              <a:gd name="connsiteX62" fmla="*/ 9729457 w 12193149"/>
              <a:gd name="connsiteY62" fmla="*/ 1784122 h 2344739"/>
              <a:gd name="connsiteX63" fmla="*/ 9613704 w 12193149"/>
              <a:gd name="connsiteY63" fmla="*/ 1812371 h 2344739"/>
              <a:gd name="connsiteX64" fmla="*/ 9338590 w 12193149"/>
              <a:gd name="connsiteY64" fmla="*/ 1869293 h 2344739"/>
              <a:gd name="connsiteX65" fmla="*/ 9232518 w 12193149"/>
              <a:gd name="connsiteY65" fmla="*/ 1893149 h 2344739"/>
              <a:gd name="connsiteX66" fmla="*/ 9156690 w 12193149"/>
              <a:gd name="connsiteY66" fmla="*/ 1903228 h 2344739"/>
              <a:gd name="connsiteX67" fmla="*/ 9054601 w 12193149"/>
              <a:gd name="connsiteY67" fmla="*/ 1910755 h 2344739"/>
              <a:gd name="connsiteX68" fmla="*/ 9006634 w 12193149"/>
              <a:gd name="connsiteY68" fmla="*/ 1914040 h 2344739"/>
              <a:gd name="connsiteX69" fmla="*/ 9006349 w 12193149"/>
              <a:gd name="connsiteY69" fmla="*/ 1913800 h 2344739"/>
              <a:gd name="connsiteX70" fmla="*/ 8997380 w 12193149"/>
              <a:gd name="connsiteY70" fmla="*/ 1915011 h 2344739"/>
              <a:gd name="connsiteX71" fmla="*/ 8991542 w 12193149"/>
              <a:gd name="connsiteY71" fmla="*/ 1917072 h 2344739"/>
              <a:gd name="connsiteX72" fmla="*/ 8975485 w 12193149"/>
              <a:gd name="connsiteY72" fmla="*/ 1920298 h 2344739"/>
              <a:gd name="connsiteX73" fmla="*/ 8969159 w 12193149"/>
              <a:gd name="connsiteY73" fmla="*/ 1919598 h 2344739"/>
              <a:gd name="connsiteX74" fmla="*/ 8964196 w 12193149"/>
              <a:gd name="connsiteY74" fmla="*/ 1917373 h 2344739"/>
              <a:gd name="connsiteX75" fmla="*/ 8930136 w 12193149"/>
              <a:gd name="connsiteY75" fmla="*/ 1914185 h 2344739"/>
              <a:gd name="connsiteX76" fmla="*/ 8753592 w 12193149"/>
              <a:gd name="connsiteY76" fmla="*/ 1933417 h 2344739"/>
              <a:gd name="connsiteX77" fmla="*/ 8708995 w 12193149"/>
              <a:gd name="connsiteY77" fmla="*/ 1935518 h 2344739"/>
              <a:gd name="connsiteX78" fmla="*/ 8597219 w 12193149"/>
              <a:gd name="connsiteY78" fmla="*/ 1944090 h 2344739"/>
              <a:gd name="connsiteX79" fmla="*/ 8526378 w 12193149"/>
              <a:gd name="connsiteY79" fmla="*/ 1929248 h 2344739"/>
              <a:gd name="connsiteX80" fmla="*/ 8512131 w 12193149"/>
              <a:gd name="connsiteY80" fmla="*/ 1935163 h 2344739"/>
              <a:gd name="connsiteX81" fmla="*/ 8507315 w 12193149"/>
              <a:gd name="connsiteY81" fmla="*/ 1938164 h 2344739"/>
              <a:gd name="connsiteX82" fmla="*/ 8499116 w 12193149"/>
              <a:gd name="connsiteY82" fmla="*/ 1940902 h 2344739"/>
              <a:gd name="connsiteX83" fmla="*/ 8498742 w 12193149"/>
              <a:gd name="connsiteY83" fmla="*/ 1940723 h 2344739"/>
              <a:gd name="connsiteX84" fmla="*/ 8491397 w 12193149"/>
              <a:gd name="connsiteY84" fmla="*/ 1943773 h 2344739"/>
              <a:gd name="connsiteX85" fmla="*/ 8368330 w 12193149"/>
              <a:gd name="connsiteY85" fmla="*/ 1957815 h 2344739"/>
              <a:gd name="connsiteX86" fmla="*/ 8354947 w 12193149"/>
              <a:gd name="connsiteY86" fmla="*/ 1958009 h 2344739"/>
              <a:gd name="connsiteX87" fmla="*/ 8321252 w 12193149"/>
              <a:gd name="connsiteY87" fmla="*/ 1974587 h 2344739"/>
              <a:gd name="connsiteX88" fmla="*/ 8315581 w 12193149"/>
              <a:gd name="connsiteY88" fmla="*/ 1974913 h 2344739"/>
              <a:gd name="connsiteX89" fmla="*/ 8296322 w 12193149"/>
              <a:gd name="connsiteY89" fmla="*/ 1988808 h 2344739"/>
              <a:gd name="connsiteX90" fmla="*/ 8285424 w 12193149"/>
              <a:gd name="connsiteY90" fmla="*/ 1994631 h 2344739"/>
              <a:gd name="connsiteX91" fmla="*/ 8284298 w 12193149"/>
              <a:gd name="connsiteY91" fmla="*/ 1999074 h 2344739"/>
              <a:gd name="connsiteX92" fmla="*/ 8267224 w 12193149"/>
              <a:gd name="connsiteY92" fmla="*/ 2006249 h 2344739"/>
              <a:gd name="connsiteX93" fmla="*/ 8264525 w 12193149"/>
              <a:gd name="connsiteY93" fmla="*/ 2006019 h 2344739"/>
              <a:gd name="connsiteX94" fmla="*/ 8253181 w 12193149"/>
              <a:gd name="connsiteY94" fmla="*/ 2015862 h 2344739"/>
              <a:gd name="connsiteX95" fmla="*/ 8246982 w 12193149"/>
              <a:gd name="connsiteY95" fmla="*/ 2028854 h 2344739"/>
              <a:gd name="connsiteX96" fmla="*/ 8091420 w 12193149"/>
              <a:gd name="connsiteY96" fmla="*/ 2075015 h 2344739"/>
              <a:gd name="connsiteX97" fmla="*/ 7906555 w 12193149"/>
              <a:gd name="connsiteY97" fmla="*/ 2116988 h 2344739"/>
              <a:gd name="connsiteX98" fmla="*/ 7719893 w 12193149"/>
              <a:gd name="connsiteY98" fmla="*/ 2142703 h 2344739"/>
              <a:gd name="connsiteX99" fmla="*/ 7615495 w 12193149"/>
              <a:gd name="connsiteY99" fmla="*/ 2139232 h 2344739"/>
              <a:gd name="connsiteX100" fmla="*/ 7528691 w 12193149"/>
              <a:gd name="connsiteY100" fmla="*/ 2145060 h 2344739"/>
              <a:gd name="connsiteX101" fmla="*/ 7520719 w 12193149"/>
              <a:gd name="connsiteY101" fmla="*/ 2147613 h 2344739"/>
              <a:gd name="connsiteX102" fmla="*/ 7508559 w 12193149"/>
              <a:gd name="connsiteY102" fmla="*/ 2148948 h 2344739"/>
              <a:gd name="connsiteX103" fmla="*/ 7508188 w 12193149"/>
              <a:gd name="connsiteY103" fmla="*/ 2148621 h 2344739"/>
              <a:gd name="connsiteX104" fmla="*/ 7496943 w 12193149"/>
              <a:gd name="connsiteY104" fmla="*/ 2150573 h 2344739"/>
              <a:gd name="connsiteX105" fmla="*/ 7219707 w 12193149"/>
              <a:gd name="connsiteY105" fmla="*/ 2156680 h 2344739"/>
              <a:gd name="connsiteX106" fmla="*/ 7202249 w 12193149"/>
              <a:gd name="connsiteY106" fmla="*/ 2161230 h 2344739"/>
              <a:gd name="connsiteX107" fmla="*/ 7198152 w 12193149"/>
              <a:gd name="connsiteY107" fmla="*/ 2166588 h 2344739"/>
              <a:gd name="connsiteX108" fmla="*/ 7171956 w 12193149"/>
              <a:gd name="connsiteY108" fmla="*/ 2171236 h 2344739"/>
              <a:gd name="connsiteX109" fmla="*/ 7098136 w 12193149"/>
              <a:gd name="connsiteY109" fmla="*/ 2183464 h 2344739"/>
              <a:gd name="connsiteX110" fmla="*/ 7019644 w 12193149"/>
              <a:gd name="connsiteY110" fmla="*/ 2183090 h 2344739"/>
              <a:gd name="connsiteX111" fmla="*/ 6905294 w 12193149"/>
              <a:gd name="connsiteY111" fmla="*/ 2212596 h 2344739"/>
              <a:gd name="connsiteX112" fmla="*/ 6709370 w 12193149"/>
              <a:gd name="connsiteY112" fmla="*/ 2240551 h 2344739"/>
              <a:gd name="connsiteX113" fmla="*/ 6550602 w 12193149"/>
              <a:gd name="connsiteY113" fmla="*/ 2269327 h 2344739"/>
              <a:gd name="connsiteX114" fmla="*/ 6318708 w 12193149"/>
              <a:gd name="connsiteY114" fmla="*/ 2316127 h 2344739"/>
              <a:gd name="connsiteX115" fmla="*/ 6169822 w 12193149"/>
              <a:gd name="connsiteY115" fmla="*/ 2318214 h 2344739"/>
              <a:gd name="connsiteX116" fmla="*/ 6074996 w 12193149"/>
              <a:gd name="connsiteY116" fmla="*/ 2338676 h 2344739"/>
              <a:gd name="connsiteX117" fmla="*/ 6069677 w 12193149"/>
              <a:gd name="connsiteY117" fmla="*/ 2337139 h 2344739"/>
              <a:gd name="connsiteX118" fmla="*/ 6049786 w 12193149"/>
              <a:gd name="connsiteY118" fmla="*/ 2337822 h 2344739"/>
              <a:gd name="connsiteX119" fmla="*/ 6042433 w 12193149"/>
              <a:gd name="connsiteY119" fmla="*/ 2329473 h 2344739"/>
              <a:gd name="connsiteX120" fmla="*/ 6011238 w 12193149"/>
              <a:gd name="connsiteY120" fmla="*/ 2324380 h 2344739"/>
              <a:gd name="connsiteX121" fmla="*/ 5958523 w 12193149"/>
              <a:gd name="connsiteY121" fmla="*/ 2328024 h 2344739"/>
              <a:gd name="connsiteX122" fmla="*/ 5760067 w 12193149"/>
              <a:gd name="connsiteY122" fmla="*/ 2343716 h 2344739"/>
              <a:gd name="connsiteX123" fmla="*/ 5628108 w 12193149"/>
              <a:gd name="connsiteY123" fmla="*/ 2344739 h 2344739"/>
              <a:gd name="connsiteX124" fmla="*/ 5472054 w 12193149"/>
              <a:gd name="connsiteY124" fmla="*/ 2330719 h 2344739"/>
              <a:gd name="connsiteX125" fmla="*/ 5433909 w 12193149"/>
              <a:gd name="connsiteY125" fmla="*/ 2319466 h 2344739"/>
              <a:gd name="connsiteX126" fmla="*/ 5382817 w 12193149"/>
              <a:gd name="connsiteY126" fmla="*/ 2301764 h 2344739"/>
              <a:gd name="connsiteX127" fmla="*/ 5262912 w 12193149"/>
              <a:gd name="connsiteY127" fmla="*/ 2281347 h 2344739"/>
              <a:gd name="connsiteX128" fmla="*/ 5224109 w 12193149"/>
              <a:gd name="connsiteY128" fmla="*/ 2270223 h 2344739"/>
              <a:gd name="connsiteX129" fmla="*/ 5175808 w 12193149"/>
              <a:gd name="connsiteY129" fmla="*/ 2267233 h 2344739"/>
              <a:gd name="connsiteX130" fmla="*/ 5157702 w 12193149"/>
              <a:gd name="connsiteY130" fmla="*/ 2260010 h 2344739"/>
              <a:gd name="connsiteX131" fmla="*/ 5143747 w 12193149"/>
              <a:gd name="connsiteY131" fmla="*/ 2256610 h 2344739"/>
              <a:gd name="connsiteX132" fmla="*/ 5140744 w 12193149"/>
              <a:gd name="connsiteY132" fmla="*/ 2254509 h 2344739"/>
              <a:gd name="connsiteX133" fmla="*/ 5122807 w 12193149"/>
              <a:gd name="connsiteY133" fmla="*/ 2243656 h 2344739"/>
              <a:gd name="connsiteX134" fmla="*/ 5066938 w 12193149"/>
              <a:gd name="connsiteY134" fmla="*/ 2250227 h 2344739"/>
              <a:gd name="connsiteX135" fmla="*/ 5012662 w 12193149"/>
              <a:gd name="connsiteY135" fmla="*/ 2233846 h 2344739"/>
              <a:gd name="connsiteX136" fmla="*/ 4841589 w 12193149"/>
              <a:gd name="connsiteY136" fmla="*/ 2209829 h 2344739"/>
              <a:gd name="connsiteX137" fmla="*/ 4763595 w 12193149"/>
              <a:gd name="connsiteY137" fmla="*/ 2182061 h 2344739"/>
              <a:gd name="connsiteX138" fmla="*/ 4724334 w 12193149"/>
              <a:gd name="connsiteY138" fmla="*/ 2173047 h 2344739"/>
              <a:gd name="connsiteX139" fmla="*/ 4722324 w 12193149"/>
              <a:gd name="connsiteY139" fmla="*/ 2172298 h 2344739"/>
              <a:gd name="connsiteX140" fmla="*/ 4723259 w 12193149"/>
              <a:gd name="connsiteY140" fmla="*/ 2172087 h 2344739"/>
              <a:gd name="connsiteX141" fmla="*/ 4718350 w 12193149"/>
              <a:gd name="connsiteY141" fmla="*/ 2170817 h 2344739"/>
              <a:gd name="connsiteX142" fmla="*/ 4722324 w 12193149"/>
              <a:gd name="connsiteY142" fmla="*/ 2172298 h 2344739"/>
              <a:gd name="connsiteX143" fmla="*/ 4716674 w 12193149"/>
              <a:gd name="connsiteY143" fmla="*/ 2173573 h 2344739"/>
              <a:gd name="connsiteX144" fmla="*/ 4516962 w 12193149"/>
              <a:gd name="connsiteY144" fmla="*/ 2163671 h 2344739"/>
              <a:gd name="connsiteX145" fmla="*/ 4429691 w 12193149"/>
              <a:gd name="connsiteY145" fmla="*/ 2153020 h 2344739"/>
              <a:gd name="connsiteX146" fmla="*/ 4364023 w 12193149"/>
              <a:gd name="connsiteY146" fmla="*/ 2151674 h 2344739"/>
              <a:gd name="connsiteX147" fmla="*/ 4318114 w 12193149"/>
              <a:gd name="connsiteY147" fmla="*/ 2158289 h 2344739"/>
              <a:gd name="connsiteX148" fmla="*/ 4316258 w 12193149"/>
              <a:gd name="connsiteY148" fmla="*/ 2156948 h 2344739"/>
              <a:gd name="connsiteX149" fmla="*/ 4296292 w 12193149"/>
              <a:gd name="connsiteY149" fmla="*/ 2155069 h 2344739"/>
              <a:gd name="connsiteX150" fmla="*/ 4291212 w 12193149"/>
              <a:gd name="connsiteY150" fmla="*/ 2157986 h 2344739"/>
              <a:gd name="connsiteX151" fmla="*/ 4277290 w 12193149"/>
              <a:gd name="connsiteY151" fmla="*/ 2157740 h 2344739"/>
              <a:gd name="connsiteX152" fmla="*/ 4249265 w 12193149"/>
              <a:gd name="connsiteY152" fmla="*/ 2160064 h 2344739"/>
              <a:gd name="connsiteX153" fmla="*/ 4203199 w 12193149"/>
              <a:gd name="connsiteY153" fmla="*/ 2157269 h 2344739"/>
              <a:gd name="connsiteX154" fmla="*/ 4202893 w 12193149"/>
              <a:gd name="connsiteY154" fmla="*/ 2156010 h 2344739"/>
              <a:gd name="connsiteX155" fmla="*/ 4192396 w 12193149"/>
              <a:gd name="connsiteY155" fmla="*/ 2150376 h 2344739"/>
              <a:gd name="connsiteX156" fmla="*/ 4143893 w 12193149"/>
              <a:gd name="connsiteY156" fmla="*/ 2134511 h 2344739"/>
              <a:gd name="connsiteX157" fmla="*/ 4084245 w 12193149"/>
              <a:gd name="connsiteY157" fmla="*/ 2107978 h 2344739"/>
              <a:gd name="connsiteX158" fmla="*/ 4075694 w 12193149"/>
              <a:gd name="connsiteY158" fmla="*/ 2107143 h 2344739"/>
              <a:gd name="connsiteX159" fmla="*/ 4075575 w 12193149"/>
              <a:gd name="connsiteY159" fmla="*/ 2106844 h 2344739"/>
              <a:gd name="connsiteX160" fmla="*/ 4066658 w 12193149"/>
              <a:gd name="connsiteY160" fmla="*/ 2105400 h 2344739"/>
              <a:gd name="connsiteX161" fmla="*/ 4060102 w 12193149"/>
              <a:gd name="connsiteY161" fmla="*/ 2105618 h 2344739"/>
              <a:gd name="connsiteX162" fmla="*/ 4043512 w 12193149"/>
              <a:gd name="connsiteY162" fmla="*/ 2103997 h 2344739"/>
              <a:gd name="connsiteX163" fmla="*/ 4038145 w 12193149"/>
              <a:gd name="connsiteY163" fmla="*/ 2101563 h 2344739"/>
              <a:gd name="connsiteX164" fmla="*/ 4036511 w 12193149"/>
              <a:gd name="connsiteY164" fmla="*/ 2097896 h 2344739"/>
              <a:gd name="connsiteX165" fmla="*/ 4034926 w 12193149"/>
              <a:gd name="connsiteY165" fmla="*/ 2098131 h 2344739"/>
              <a:gd name="connsiteX166" fmla="*/ 4005686 w 12193149"/>
              <a:gd name="connsiteY166" fmla="*/ 2085563 h 2344739"/>
              <a:gd name="connsiteX167" fmla="*/ 3937994 w 12193149"/>
              <a:gd name="connsiteY167" fmla="*/ 2068106 h 2344739"/>
              <a:gd name="connsiteX168" fmla="*/ 3898423 w 12193149"/>
              <a:gd name="connsiteY168" fmla="*/ 2062451 h 2344739"/>
              <a:gd name="connsiteX169" fmla="*/ 3790908 w 12193149"/>
              <a:gd name="connsiteY169" fmla="*/ 2042213 h 2344739"/>
              <a:gd name="connsiteX170" fmla="*/ 3683661 w 12193149"/>
              <a:gd name="connsiteY170" fmla="*/ 2018290 h 2344739"/>
              <a:gd name="connsiteX171" fmla="*/ 3611183 w 12193149"/>
              <a:gd name="connsiteY171" fmla="*/ 1986019 h 2344739"/>
              <a:gd name="connsiteX172" fmla="*/ 3605003 w 12193149"/>
              <a:gd name="connsiteY172" fmla="*/ 1987381 h 2344739"/>
              <a:gd name="connsiteX173" fmla="*/ 3595884 w 12193149"/>
              <a:gd name="connsiteY173" fmla="*/ 1987545 h 2344739"/>
              <a:gd name="connsiteX174" fmla="*/ 3595649 w 12193149"/>
              <a:gd name="connsiteY174" fmla="*/ 1987276 h 2344739"/>
              <a:gd name="connsiteX175" fmla="*/ 3587126 w 12193149"/>
              <a:gd name="connsiteY175" fmla="*/ 1987966 h 2344739"/>
              <a:gd name="connsiteX176" fmla="*/ 3537283 w 12193149"/>
              <a:gd name="connsiteY176" fmla="*/ 1978267 h 2344739"/>
              <a:gd name="connsiteX177" fmla="*/ 3474371 w 12193149"/>
              <a:gd name="connsiteY177" fmla="*/ 1974606 h 2344739"/>
              <a:gd name="connsiteX178" fmla="*/ 3401876 w 12193149"/>
              <a:gd name="connsiteY178" fmla="*/ 1962558 h 2344739"/>
              <a:gd name="connsiteX179" fmla="*/ 3365036 w 12193149"/>
              <a:gd name="connsiteY179" fmla="*/ 1979510 h 2344739"/>
              <a:gd name="connsiteX180" fmla="*/ 3345174 w 12193149"/>
              <a:gd name="connsiteY180" fmla="*/ 1981192 h 2344739"/>
              <a:gd name="connsiteX181" fmla="*/ 3342846 w 12193149"/>
              <a:gd name="connsiteY181" fmla="*/ 1980217 h 2344739"/>
              <a:gd name="connsiteX182" fmla="*/ 3263504 w 12193149"/>
              <a:gd name="connsiteY182" fmla="*/ 1986094 h 2344739"/>
              <a:gd name="connsiteX183" fmla="*/ 3143704 w 12193149"/>
              <a:gd name="connsiteY183" fmla="*/ 1993869 h 2344739"/>
              <a:gd name="connsiteX184" fmla="*/ 3031439 w 12193149"/>
              <a:gd name="connsiteY184" fmla="*/ 1996512 h 2344739"/>
              <a:gd name="connsiteX185" fmla="*/ 2782717 w 12193149"/>
              <a:gd name="connsiteY185" fmla="*/ 2018333 h 2344739"/>
              <a:gd name="connsiteX186" fmla="*/ 2647675 w 12193149"/>
              <a:gd name="connsiteY186" fmla="*/ 2028869 h 2344739"/>
              <a:gd name="connsiteX187" fmla="*/ 2569176 w 12193149"/>
              <a:gd name="connsiteY187" fmla="*/ 2002628 h 2344739"/>
              <a:gd name="connsiteX188" fmla="*/ 2444403 w 12193149"/>
              <a:gd name="connsiteY188" fmla="*/ 2016529 h 2344739"/>
              <a:gd name="connsiteX189" fmla="*/ 2316260 w 12193149"/>
              <a:gd name="connsiteY189" fmla="*/ 2024996 h 2344739"/>
              <a:gd name="connsiteX190" fmla="*/ 2209726 w 12193149"/>
              <a:gd name="connsiteY190" fmla="*/ 2019763 h 2344739"/>
              <a:gd name="connsiteX191" fmla="*/ 2095813 w 12193149"/>
              <a:gd name="connsiteY191" fmla="*/ 2003052 h 2344739"/>
              <a:gd name="connsiteX192" fmla="*/ 1998504 w 12193149"/>
              <a:gd name="connsiteY192" fmla="*/ 1995032 h 2344739"/>
              <a:gd name="connsiteX193" fmla="*/ 1929320 w 12193149"/>
              <a:gd name="connsiteY193" fmla="*/ 2016977 h 2344739"/>
              <a:gd name="connsiteX194" fmla="*/ 1922798 w 12193149"/>
              <a:gd name="connsiteY194" fmla="*/ 2012146 h 2344739"/>
              <a:gd name="connsiteX195" fmla="*/ 1874228 w 12193149"/>
              <a:gd name="connsiteY195" fmla="*/ 2013741 h 2344739"/>
              <a:gd name="connsiteX196" fmla="*/ 1787803 w 12193149"/>
              <a:gd name="connsiteY196" fmla="*/ 2041363 h 2344739"/>
              <a:gd name="connsiteX197" fmla="*/ 1739352 w 12193149"/>
              <a:gd name="connsiteY197" fmla="*/ 2036312 h 2344739"/>
              <a:gd name="connsiteX198" fmla="*/ 1676219 w 12193149"/>
              <a:gd name="connsiteY198" fmla="*/ 2019963 h 2344739"/>
              <a:gd name="connsiteX199" fmla="*/ 1609817 w 12193149"/>
              <a:gd name="connsiteY199" fmla="*/ 2013066 h 2344739"/>
              <a:gd name="connsiteX200" fmla="*/ 1497258 w 12193149"/>
              <a:gd name="connsiteY200" fmla="*/ 1987476 h 2344739"/>
              <a:gd name="connsiteX201" fmla="*/ 1151127 w 12193149"/>
              <a:gd name="connsiteY201" fmla="*/ 1938041 h 2344739"/>
              <a:gd name="connsiteX202" fmla="*/ 859417 w 12193149"/>
              <a:gd name="connsiteY202" fmla="*/ 1928608 h 2344739"/>
              <a:gd name="connsiteX203" fmla="*/ 838688 w 12193149"/>
              <a:gd name="connsiteY203" fmla="*/ 1929821 h 2344739"/>
              <a:gd name="connsiteX204" fmla="*/ 817957 w 12193149"/>
              <a:gd name="connsiteY204" fmla="*/ 1927857 h 2344739"/>
              <a:gd name="connsiteX205" fmla="*/ 812654 w 12193149"/>
              <a:gd name="connsiteY205" fmla="*/ 1930751 h 2344739"/>
              <a:gd name="connsiteX206" fmla="*/ 721195 w 12193149"/>
              <a:gd name="connsiteY206" fmla="*/ 1929661 h 2344739"/>
              <a:gd name="connsiteX207" fmla="*/ 720890 w 12193149"/>
              <a:gd name="connsiteY207" fmla="*/ 1928399 h 2344739"/>
              <a:gd name="connsiteX208" fmla="*/ 710023 w 12193149"/>
              <a:gd name="connsiteY208" fmla="*/ 1922722 h 2344739"/>
              <a:gd name="connsiteX209" fmla="*/ 597940 w 12193149"/>
              <a:gd name="connsiteY209" fmla="*/ 1879864 h 2344739"/>
              <a:gd name="connsiteX210" fmla="*/ 579683 w 12193149"/>
              <a:gd name="connsiteY210" fmla="*/ 1877212 h 2344739"/>
              <a:gd name="connsiteX211" fmla="*/ 572865 w 12193149"/>
              <a:gd name="connsiteY211" fmla="*/ 1877401 h 2344739"/>
              <a:gd name="connsiteX212" fmla="*/ 446247 w 12193149"/>
              <a:gd name="connsiteY212" fmla="*/ 1839371 h 2344739"/>
              <a:gd name="connsiteX213" fmla="*/ 405163 w 12193149"/>
              <a:gd name="connsiteY213" fmla="*/ 1833548 h 2344739"/>
              <a:gd name="connsiteX214" fmla="*/ 293583 w 12193149"/>
              <a:gd name="connsiteY214" fmla="*/ 1812852 h 2344739"/>
              <a:gd name="connsiteX215" fmla="*/ 119529 w 12193149"/>
              <a:gd name="connsiteY215" fmla="*/ 1761047 h 2344739"/>
              <a:gd name="connsiteX216" fmla="*/ 16674 w 12193149"/>
              <a:gd name="connsiteY216" fmla="*/ 1758191 h 2344739"/>
              <a:gd name="connsiteX217" fmla="*/ 1150 w 12193149"/>
              <a:gd name="connsiteY217" fmla="*/ 1752722 h 2344739"/>
              <a:gd name="connsiteX218" fmla="*/ 1148 w 12193149"/>
              <a:gd name="connsiteY218" fmla="*/ 222213 h 2344739"/>
              <a:gd name="connsiteX219" fmla="*/ 1148 w 12193149"/>
              <a:gd name="connsiteY219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590693 w 12193149"/>
              <a:gd name="connsiteY23" fmla="*/ 963777 h 2344739"/>
              <a:gd name="connsiteX24" fmla="*/ 11506817 w 12193149"/>
              <a:gd name="connsiteY24" fmla="*/ 1033623 h 2344739"/>
              <a:gd name="connsiteX25" fmla="*/ 11280332 w 12193149"/>
              <a:gd name="connsiteY25" fmla="*/ 1223571 h 2344739"/>
              <a:gd name="connsiteX26" fmla="*/ 11228309 w 12193149"/>
              <a:gd name="connsiteY26" fmla="*/ 1276236 h 2344739"/>
              <a:gd name="connsiteX27" fmla="*/ 11218087 w 12193149"/>
              <a:gd name="connsiteY27" fmla="*/ 1275961 h 2344739"/>
              <a:gd name="connsiteX28" fmla="*/ 11217184 w 12193149"/>
              <a:gd name="connsiteY28" fmla="*/ 1275018 h 2344739"/>
              <a:gd name="connsiteX29" fmla="*/ 11188885 w 12193149"/>
              <a:gd name="connsiteY29" fmla="*/ 1292383 h 2344739"/>
              <a:gd name="connsiteX30" fmla="*/ 11184501 w 12193149"/>
              <a:gd name="connsiteY30" fmla="*/ 1292525 h 2344739"/>
              <a:gd name="connsiteX31" fmla="*/ 11166854 w 12193149"/>
              <a:gd name="connsiteY31" fmla="*/ 1306612 h 2344739"/>
              <a:gd name="connsiteX32" fmla="*/ 11157311 w 12193149"/>
              <a:gd name="connsiteY32" fmla="*/ 1312414 h 2344739"/>
              <a:gd name="connsiteX33" fmla="*/ 11155496 w 12193149"/>
              <a:gd name="connsiteY33" fmla="*/ 1317097 h 2344739"/>
              <a:gd name="connsiteX34" fmla="*/ 11140961 w 12193149"/>
              <a:gd name="connsiteY34" fmla="*/ 1324115 h 2344739"/>
              <a:gd name="connsiteX35" fmla="*/ 11138961 w 12193149"/>
              <a:gd name="connsiteY35" fmla="*/ 1323772 h 2344739"/>
              <a:gd name="connsiteX36" fmla="*/ 11128208 w 12193149"/>
              <a:gd name="connsiteY36" fmla="*/ 1333832 h 2344739"/>
              <a:gd name="connsiteX37" fmla="*/ 11120691 w 12193149"/>
              <a:gd name="connsiteY37" fmla="*/ 1347424 h 2344739"/>
              <a:gd name="connsiteX38" fmla="*/ 10894683 w 12193149"/>
              <a:gd name="connsiteY38" fmla="*/ 1473399 h 2344739"/>
              <a:gd name="connsiteX39" fmla="*/ 10773300 w 12193149"/>
              <a:gd name="connsiteY39" fmla="*/ 1523191 h 2344739"/>
              <a:gd name="connsiteX40" fmla="*/ 10627668 w 12193149"/>
              <a:gd name="connsiteY40" fmla="*/ 1559229 h 2344739"/>
              <a:gd name="connsiteX41" fmla="*/ 10581895 w 12193149"/>
              <a:gd name="connsiteY41" fmla="*/ 1568689 h 2344739"/>
              <a:gd name="connsiteX42" fmla="*/ 10547790 w 12193149"/>
              <a:gd name="connsiteY42" fmla="*/ 1598423 h 2344739"/>
              <a:gd name="connsiteX43" fmla="*/ 10529643 w 12193149"/>
              <a:gd name="connsiteY43" fmla="*/ 1596907 h 2344739"/>
              <a:gd name="connsiteX44" fmla="*/ 10526446 w 12193149"/>
              <a:gd name="connsiteY44" fmla="*/ 1596411 h 2344739"/>
              <a:gd name="connsiteX45" fmla="*/ 10515129 w 12193149"/>
              <a:gd name="connsiteY45" fmla="*/ 1599537 h 2344739"/>
              <a:gd name="connsiteX46" fmla="*/ 10491735 w 12193149"/>
              <a:gd name="connsiteY46" fmla="*/ 1594156 h 2344739"/>
              <a:gd name="connsiteX47" fmla="*/ 10471418 w 12193149"/>
              <a:gd name="connsiteY47" fmla="*/ 1601693 h 2344739"/>
              <a:gd name="connsiteX48" fmla="*/ 10377042 w 12193149"/>
              <a:gd name="connsiteY48" fmla="*/ 1644598 h 2344739"/>
              <a:gd name="connsiteX49" fmla="*/ 10319338 w 12193149"/>
              <a:gd name="connsiteY49" fmla="*/ 1666221 h 2344739"/>
              <a:gd name="connsiteX50" fmla="*/ 10295467 w 12193149"/>
              <a:gd name="connsiteY50" fmla="*/ 1668079 h 2344739"/>
              <a:gd name="connsiteX51" fmla="*/ 10263443 w 12193149"/>
              <a:gd name="connsiteY51" fmla="*/ 1674948 h 2344739"/>
              <a:gd name="connsiteX52" fmla="*/ 10205418 w 12193149"/>
              <a:gd name="connsiteY52" fmla="*/ 1682149 h 2344739"/>
              <a:gd name="connsiteX53" fmla="*/ 10177759 w 12193149"/>
              <a:gd name="connsiteY53" fmla="*/ 1692943 h 2344739"/>
              <a:gd name="connsiteX54" fmla="*/ 10165070 w 12193149"/>
              <a:gd name="connsiteY54" fmla="*/ 1693739 h 2344739"/>
              <a:gd name="connsiteX55" fmla="*/ 10156308 w 12193149"/>
              <a:gd name="connsiteY55" fmla="*/ 1707487 h 2344739"/>
              <a:gd name="connsiteX56" fmla="*/ 10118267 w 12193149"/>
              <a:gd name="connsiteY56" fmla="*/ 1731142 h 2344739"/>
              <a:gd name="connsiteX57" fmla="*/ 10083317 w 12193149"/>
              <a:gd name="connsiteY57" fmla="*/ 1743296 h 2344739"/>
              <a:gd name="connsiteX58" fmla="*/ 10040388 w 12193149"/>
              <a:gd name="connsiteY58" fmla="*/ 1741632 h 2344739"/>
              <a:gd name="connsiteX59" fmla="*/ 9961167 w 12193149"/>
              <a:gd name="connsiteY59" fmla="*/ 1757147 h 2344739"/>
              <a:gd name="connsiteX60" fmla="*/ 9848940 w 12193149"/>
              <a:gd name="connsiteY60" fmla="*/ 1763915 h 2344739"/>
              <a:gd name="connsiteX61" fmla="*/ 9729457 w 12193149"/>
              <a:gd name="connsiteY61" fmla="*/ 1784122 h 2344739"/>
              <a:gd name="connsiteX62" fmla="*/ 9613704 w 12193149"/>
              <a:gd name="connsiteY62" fmla="*/ 1812371 h 2344739"/>
              <a:gd name="connsiteX63" fmla="*/ 9338590 w 12193149"/>
              <a:gd name="connsiteY63" fmla="*/ 1869293 h 2344739"/>
              <a:gd name="connsiteX64" fmla="*/ 9232518 w 12193149"/>
              <a:gd name="connsiteY64" fmla="*/ 1893149 h 2344739"/>
              <a:gd name="connsiteX65" fmla="*/ 9156690 w 12193149"/>
              <a:gd name="connsiteY65" fmla="*/ 1903228 h 2344739"/>
              <a:gd name="connsiteX66" fmla="*/ 9054601 w 12193149"/>
              <a:gd name="connsiteY66" fmla="*/ 1910755 h 2344739"/>
              <a:gd name="connsiteX67" fmla="*/ 9006634 w 12193149"/>
              <a:gd name="connsiteY67" fmla="*/ 1914040 h 2344739"/>
              <a:gd name="connsiteX68" fmla="*/ 9006349 w 12193149"/>
              <a:gd name="connsiteY68" fmla="*/ 1913800 h 2344739"/>
              <a:gd name="connsiteX69" fmla="*/ 8997380 w 12193149"/>
              <a:gd name="connsiteY69" fmla="*/ 1915011 h 2344739"/>
              <a:gd name="connsiteX70" fmla="*/ 8991542 w 12193149"/>
              <a:gd name="connsiteY70" fmla="*/ 1917072 h 2344739"/>
              <a:gd name="connsiteX71" fmla="*/ 8975485 w 12193149"/>
              <a:gd name="connsiteY71" fmla="*/ 1920298 h 2344739"/>
              <a:gd name="connsiteX72" fmla="*/ 8969159 w 12193149"/>
              <a:gd name="connsiteY72" fmla="*/ 1919598 h 2344739"/>
              <a:gd name="connsiteX73" fmla="*/ 8964196 w 12193149"/>
              <a:gd name="connsiteY73" fmla="*/ 1917373 h 2344739"/>
              <a:gd name="connsiteX74" fmla="*/ 8930136 w 12193149"/>
              <a:gd name="connsiteY74" fmla="*/ 1914185 h 2344739"/>
              <a:gd name="connsiteX75" fmla="*/ 8753592 w 12193149"/>
              <a:gd name="connsiteY75" fmla="*/ 1933417 h 2344739"/>
              <a:gd name="connsiteX76" fmla="*/ 8708995 w 12193149"/>
              <a:gd name="connsiteY76" fmla="*/ 1935518 h 2344739"/>
              <a:gd name="connsiteX77" fmla="*/ 8597219 w 12193149"/>
              <a:gd name="connsiteY77" fmla="*/ 1944090 h 2344739"/>
              <a:gd name="connsiteX78" fmla="*/ 8526378 w 12193149"/>
              <a:gd name="connsiteY78" fmla="*/ 1929248 h 2344739"/>
              <a:gd name="connsiteX79" fmla="*/ 8512131 w 12193149"/>
              <a:gd name="connsiteY79" fmla="*/ 1935163 h 2344739"/>
              <a:gd name="connsiteX80" fmla="*/ 8507315 w 12193149"/>
              <a:gd name="connsiteY80" fmla="*/ 1938164 h 2344739"/>
              <a:gd name="connsiteX81" fmla="*/ 8499116 w 12193149"/>
              <a:gd name="connsiteY81" fmla="*/ 1940902 h 2344739"/>
              <a:gd name="connsiteX82" fmla="*/ 8498742 w 12193149"/>
              <a:gd name="connsiteY82" fmla="*/ 1940723 h 2344739"/>
              <a:gd name="connsiteX83" fmla="*/ 8491397 w 12193149"/>
              <a:gd name="connsiteY83" fmla="*/ 1943773 h 2344739"/>
              <a:gd name="connsiteX84" fmla="*/ 8368330 w 12193149"/>
              <a:gd name="connsiteY84" fmla="*/ 1957815 h 2344739"/>
              <a:gd name="connsiteX85" fmla="*/ 8354947 w 12193149"/>
              <a:gd name="connsiteY85" fmla="*/ 1958009 h 2344739"/>
              <a:gd name="connsiteX86" fmla="*/ 8321252 w 12193149"/>
              <a:gd name="connsiteY86" fmla="*/ 1974587 h 2344739"/>
              <a:gd name="connsiteX87" fmla="*/ 8315581 w 12193149"/>
              <a:gd name="connsiteY87" fmla="*/ 1974913 h 2344739"/>
              <a:gd name="connsiteX88" fmla="*/ 8296322 w 12193149"/>
              <a:gd name="connsiteY88" fmla="*/ 1988808 h 2344739"/>
              <a:gd name="connsiteX89" fmla="*/ 8285424 w 12193149"/>
              <a:gd name="connsiteY89" fmla="*/ 1994631 h 2344739"/>
              <a:gd name="connsiteX90" fmla="*/ 8284298 w 12193149"/>
              <a:gd name="connsiteY90" fmla="*/ 1999074 h 2344739"/>
              <a:gd name="connsiteX91" fmla="*/ 8267224 w 12193149"/>
              <a:gd name="connsiteY91" fmla="*/ 2006249 h 2344739"/>
              <a:gd name="connsiteX92" fmla="*/ 8264525 w 12193149"/>
              <a:gd name="connsiteY92" fmla="*/ 2006019 h 2344739"/>
              <a:gd name="connsiteX93" fmla="*/ 8253181 w 12193149"/>
              <a:gd name="connsiteY93" fmla="*/ 2015862 h 2344739"/>
              <a:gd name="connsiteX94" fmla="*/ 8246982 w 12193149"/>
              <a:gd name="connsiteY94" fmla="*/ 2028854 h 2344739"/>
              <a:gd name="connsiteX95" fmla="*/ 8091420 w 12193149"/>
              <a:gd name="connsiteY95" fmla="*/ 2075015 h 2344739"/>
              <a:gd name="connsiteX96" fmla="*/ 7906555 w 12193149"/>
              <a:gd name="connsiteY96" fmla="*/ 2116988 h 2344739"/>
              <a:gd name="connsiteX97" fmla="*/ 7719893 w 12193149"/>
              <a:gd name="connsiteY97" fmla="*/ 2142703 h 2344739"/>
              <a:gd name="connsiteX98" fmla="*/ 7615495 w 12193149"/>
              <a:gd name="connsiteY98" fmla="*/ 2139232 h 2344739"/>
              <a:gd name="connsiteX99" fmla="*/ 7528691 w 12193149"/>
              <a:gd name="connsiteY99" fmla="*/ 2145060 h 2344739"/>
              <a:gd name="connsiteX100" fmla="*/ 7520719 w 12193149"/>
              <a:gd name="connsiteY100" fmla="*/ 2147613 h 2344739"/>
              <a:gd name="connsiteX101" fmla="*/ 7508559 w 12193149"/>
              <a:gd name="connsiteY101" fmla="*/ 2148948 h 2344739"/>
              <a:gd name="connsiteX102" fmla="*/ 7508188 w 12193149"/>
              <a:gd name="connsiteY102" fmla="*/ 2148621 h 2344739"/>
              <a:gd name="connsiteX103" fmla="*/ 7496943 w 12193149"/>
              <a:gd name="connsiteY103" fmla="*/ 2150573 h 2344739"/>
              <a:gd name="connsiteX104" fmla="*/ 7219707 w 12193149"/>
              <a:gd name="connsiteY104" fmla="*/ 2156680 h 2344739"/>
              <a:gd name="connsiteX105" fmla="*/ 7202249 w 12193149"/>
              <a:gd name="connsiteY105" fmla="*/ 2161230 h 2344739"/>
              <a:gd name="connsiteX106" fmla="*/ 7198152 w 12193149"/>
              <a:gd name="connsiteY106" fmla="*/ 2166588 h 2344739"/>
              <a:gd name="connsiteX107" fmla="*/ 7171956 w 12193149"/>
              <a:gd name="connsiteY107" fmla="*/ 2171236 h 2344739"/>
              <a:gd name="connsiteX108" fmla="*/ 7098136 w 12193149"/>
              <a:gd name="connsiteY108" fmla="*/ 2183464 h 2344739"/>
              <a:gd name="connsiteX109" fmla="*/ 7019644 w 12193149"/>
              <a:gd name="connsiteY109" fmla="*/ 2183090 h 2344739"/>
              <a:gd name="connsiteX110" fmla="*/ 6905294 w 12193149"/>
              <a:gd name="connsiteY110" fmla="*/ 2212596 h 2344739"/>
              <a:gd name="connsiteX111" fmla="*/ 6709370 w 12193149"/>
              <a:gd name="connsiteY111" fmla="*/ 2240551 h 2344739"/>
              <a:gd name="connsiteX112" fmla="*/ 6550602 w 12193149"/>
              <a:gd name="connsiteY112" fmla="*/ 2269327 h 2344739"/>
              <a:gd name="connsiteX113" fmla="*/ 6318708 w 12193149"/>
              <a:gd name="connsiteY113" fmla="*/ 2316127 h 2344739"/>
              <a:gd name="connsiteX114" fmla="*/ 6169822 w 12193149"/>
              <a:gd name="connsiteY114" fmla="*/ 2318214 h 2344739"/>
              <a:gd name="connsiteX115" fmla="*/ 6074996 w 12193149"/>
              <a:gd name="connsiteY115" fmla="*/ 2338676 h 2344739"/>
              <a:gd name="connsiteX116" fmla="*/ 6069677 w 12193149"/>
              <a:gd name="connsiteY116" fmla="*/ 2337139 h 2344739"/>
              <a:gd name="connsiteX117" fmla="*/ 6049786 w 12193149"/>
              <a:gd name="connsiteY117" fmla="*/ 2337822 h 2344739"/>
              <a:gd name="connsiteX118" fmla="*/ 6042433 w 12193149"/>
              <a:gd name="connsiteY118" fmla="*/ 2329473 h 2344739"/>
              <a:gd name="connsiteX119" fmla="*/ 6011238 w 12193149"/>
              <a:gd name="connsiteY119" fmla="*/ 2324380 h 2344739"/>
              <a:gd name="connsiteX120" fmla="*/ 5958523 w 12193149"/>
              <a:gd name="connsiteY120" fmla="*/ 2328024 h 2344739"/>
              <a:gd name="connsiteX121" fmla="*/ 5760067 w 12193149"/>
              <a:gd name="connsiteY121" fmla="*/ 2343716 h 2344739"/>
              <a:gd name="connsiteX122" fmla="*/ 5628108 w 12193149"/>
              <a:gd name="connsiteY122" fmla="*/ 2344739 h 2344739"/>
              <a:gd name="connsiteX123" fmla="*/ 5472054 w 12193149"/>
              <a:gd name="connsiteY123" fmla="*/ 2330719 h 2344739"/>
              <a:gd name="connsiteX124" fmla="*/ 5433909 w 12193149"/>
              <a:gd name="connsiteY124" fmla="*/ 2319466 h 2344739"/>
              <a:gd name="connsiteX125" fmla="*/ 5382817 w 12193149"/>
              <a:gd name="connsiteY125" fmla="*/ 2301764 h 2344739"/>
              <a:gd name="connsiteX126" fmla="*/ 5262912 w 12193149"/>
              <a:gd name="connsiteY126" fmla="*/ 2281347 h 2344739"/>
              <a:gd name="connsiteX127" fmla="*/ 5224109 w 12193149"/>
              <a:gd name="connsiteY127" fmla="*/ 2270223 h 2344739"/>
              <a:gd name="connsiteX128" fmla="*/ 5175808 w 12193149"/>
              <a:gd name="connsiteY128" fmla="*/ 2267233 h 2344739"/>
              <a:gd name="connsiteX129" fmla="*/ 5157702 w 12193149"/>
              <a:gd name="connsiteY129" fmla="*/ 2260010 h 2344739"/>
              <a:gd name="connsiteX130" fmla="*/ 5143747 w 12193149"/>
              <a:gd name="connsiteY130" fmla="*/ 2256610 h 2344739"/>
              <a:gd name="connsiteX131" fmla="*/ 5140744 w 12193149"/>
              <a:gd name="connsiteY131" fmla="*/ 2254509 h 2344739"/>
              <a:gd name="connsiteX132" fmla="*/ 5122807 w 12193149"/>
              <a:gd name="connsiteY132" fmla="*/ 2243656 h 2344739"/>
              <a:gd name="connsiteX133" fmla="*/ 5066938 w 12193149"/>
              <a:gd name="connsiteY133" fmla="*/ 2250227 h 2344739"/>
              <a:gd name="connsiteX134" fmla="*/ 5012662 w 12193149"/>
              <a:gd name="connsiteY134" fmla="*/ 2233846 h 2344739"/>
              <a:gd name="connsiteX135" fmla="*/ 4841589 w 12193149"/>
              <a:gd name="connsiteY135" fmla="*/ 2209829 h 2344739"/>
              <a:gd name="connsiteX136" fmla="*/ 4763595 w 12193149"/>
              <a:gd name="connsiteY136" fmla="*/ 2182061 h 2344739"/>
              <a:gd name="connsiteX137" fmla="*/ 4724334 w 12193149"/>
              <a:gd name="connsiteY137" fmla="*/ 2173047 h 2344739"/>
              <a:gd name="connsiteX138" fmla="*/ 4722324 w 12193149"/>
              <a:gd name="connsiteY138" fmla="*/ 2172298 h 2344739"/>
              <a:gd name="connsiteX139" fmla="*/ 4723259 w 12193149"/>
              <a:gd name="connsiteY139" fmla="*/ 2172087 h 2344739"/>
              <a:gd name="connsiteX140" fmla="*/ 4718350 w 12193149"/>
              <a:gd name="connsiteY140" fmla="*/ 2170817 h 2344739"/>
              <a:gd name="connsiteX141" fmla="*/ 4722324 w 12193149"/>
              <a:gd name="connsiteY141" fmla="*/ 2172298 h 2344739"/>
              <a:gd name="connsiteX142" fmla="*/ 4716674 w 12193149"/>
              <a:gd name="connsiteY142" fmla="*/ 2173573 h 2344739"/>
              <a:gd name="connsiteX143" fmla="*/ 4516962 w 12193149"/>
              <a:gd name="connsiteY143" fmla="*/ 2163671 h 2344739"/>
              <a:gd name="connsiteX144" fmla="*/ 4429691 w 12193149"/>
              <a:gd name="connsiteY144" fmla="*/ 2153020 h 2344739"/>
              <a:gd name="connsiteX145" fmla="*/ 4364023 w 12193149"/>
              <a:gd name="connsiteY145" fmla="*/ 2151674 h 2344739"/>
              <a:gd name="connsiteX146" fmla="*/ 4318114 w 12193149"/>
              <a:gd name="connsiteY146" fmla="*/ 2158289 h 2344739"/>
              <a:gd name="connsiteX147" fmla="*/ 4316258 w 12193149"/>
              <a:gd name="connsiteY147" fmla="*/ 2156948 h 2344739"/>
              <a:gd name="connsiteX148" fmla="*/ 4296292 w 12193149"/>
              <a:gd name="connsiteY148" fmla="*/ 2155069 h 2344739"/>
              <a:gd name="connsiteX149" fmla="*/ 4291212 w 12193149"/>
              <a:gd name="connsiteY149" fmla="*/ 2157986 h 2344739"/>
              <a:gd name="connsiteX150" fmla="*/ 4277290 w 12193149"/>
              <a:gd name="connsiteY150" fmla="*/ 2157740 h 2344739"/>
              <a:gd name="connsiteX151" fmla="*/ 4249265 w 12193149"/>
              <a:gd name="connsiteY151" fmla="*/ 2160064 h 2344739"/>
              <a:gd name="connsiteX152" fmla="*/ 4203199 w 12193149"/>
              <a:gd name="connsiteY152" fmla="*/ 2157269 h 2344739"/>
              <a:gd name="connsiteX153" fmla="*/ 4202893 w 12193149"/>
              <a:gd name="connsiteY153" fmla="*/ 2156010 h 2344739"/>
              <a:gd name="connsiteX154" fmla="*/ 4192396 w 12193149"/>
              <a:gd name="connsiteY154" fmla="*/ 2150376 h 2344739"/>
              <a:gd name="connsiteX155" fmla="*/ 4143893 w 12193149"/>
              <a:gd name="connsiteY155" fmla="*/ 2134511 h 2344739"/>
              <a:gd name="connsiteX156" fmla="*/ 4084245 w 12193149"/>
              <a:gd name="connsiteY156" fmla="*/ 2107978 h 2344739"/>
              <a:gd name="connsiteX157" fmla="*/ 4075694 w 12193149"/>
              <a:gd name="connsiteY157" fmla="*/ 2107143 h 2344739"/>
              <a:gd name="connsiteX158" fmla="*/ 4075575 w 12193149"/>
              <a:gd name="connsiteY158" fmla="*/ 2106844 h 2344739"/>
              <a:gd name="connsiteX159" fmla="*/ 4066658 w 12193149"/>
              <a:gd name="connsiteY159" fmla="*/ 2105400 h 2344739"/>
              <a:gd name="connsiteX160" fmla="*/ 4060102 w 12193149"/>
              <a:gd name="connsiteY160" fmla="*/ 2105618 h 2344739"/>
              <a:gd name="connsiteX161" fmla="*/ 4043512 w 12193149"/>
              <a:gd name="connsiteY161" fmla="*/ 2103997 h 2344739"/>
              <a:gd name="connsiteX162" fmla="*/ 4038145 w 12193149"/>
              <a:gd name="connsiteY162" fmla="*/ 2101563 h 2344739"/>
              <a:gd name="connsiteX163" fmla="*/ 4036511 w 12193149"/>
              <a:gd name="connsiteY163" fmla="*/ 2097896 h 2344739"/>
              <a:gd name="connsiteX164" fmla="*/ 4034926 w 12193149"/>
              <a:gd name="connsiteY164" fmla="*/ 2098131 h 2344739"/>
              <a:gd name="connsiteX165" fmla="*/ 4005686 w 12193149"/>
              <a:gd name="connsiteY165" fmla="*/ 2085563 h 2344739"/>
              <a:gd name="connsiteX166" fmla="*/ 3937994 w 12193149"/>
              <a:gd name="connsiteY166" fmla="*/ 2068106 h 2344739"/>
              <a:gd name="connsiteX167" fmla="*/ 3898423 w 12193149"/>
              <a:gd name="connsiteY167" fmla="*/ 2062451 h 2344739"/>
              <a:gd name="connsiteX168" fmla="*/ 3790908 w 12193149"/>
              <a:gd name="connsiteY168" fmla="*/ 2042213 h 2344739"/>
              <a:gd name="connsiteX169" fmla="*/ 3683661 w 12193149"/>
              <a:gd name="connsiteY169" fmla="*/ 2018290 h 2344739"/>
              <a:gd name="connsiteX170" fmla="*/ 3611183 w 12193149"/>
              <a:gd name="connsiteY170" fmla="*/ 1986019 h 2344739"/>
              <a:gd name="connsiteX171" fmla="*/ 3605003 w 12193149"/>
              <a:gd name="connsiteY171" fmla="*/ 1987381 h 2344739"/>
              <a:gd name="connsiteX172" fmla="*/ 3595884 w 12193149"/>
              <a:gd name="connsiteY172" fmla="*/ 1987545 h 2344739"/>
              <a:gd name="connsiteX173" fmla="*/ 3595649 w 12193149"/>
              <a:gd name="connsiteY173" fmla="*/ 1987276 h 2344739"/>
              <a:gd name="connsiteX174" fmla="*/ 3587126 w 12193149"/>
              <a:gd name="connsiteY174" fmla="*/ 1987966 h 2344739"/>
              <a:gd name="connsiteX175" fmla="*/ 3537283 w 12193149"/>
              <a:gd name="connsiteY175" fmla="*/ 1978267 h 2344739"/>
              <a:gd name="connsiteX176" fmla="*/ 3474371 w 12193149"/>
              <a:gd name="connsiteY176" fmla="*/ 1974606 h 2344739"/>
              <a:gd name="connsiteX177" fmla="*/ 3401876 w 12193149"/>
              <a:gd name="connsiteY177" fmla="*/ 1962558 h 2344739"/>
              <a:gd name="connsiteX178" fmla="*/ 3365036 w 12193149"/>
              <a:gd name="connsiteY178" fmla="*/ 1979510 h 2344739"/>
              <a:gd name="connsiteX179" fmla="*/ 3345174 w 12193149"/>
              <a:gd name="connsiteY179" fmla="*/ 1981192 h 2344739"/>
              <a:gd name="connsiteX180" fmla="*/ 3342846 w 12193149"/>
              <a:gd name="connsiteY180" fmla="*/ 1980217 h 2344739"/>
              <a:gd name="connsiteX181" fmla="*/ 3263504 w 12193149"/>
              <a:gd name="connsiteY181" fmla="*/ 1986094 h 2344739"/>
              <a:gd name="connsiteX182" fmla="*/ 3143704 w 12193149"/>
              <a:gd name="connsiteY182" fmla="*/ 1993869 h 2344739"/>
              <a:gd name="connsiteX183" fmla="*/ 3031439 w 12193149"/>
              <a:gd name="connsiteY183" fmla="*/ 1996512 h 2344739"/>
              <a:gd name="connsiteX184" fmla="*/ 2782717 w 12193149"/>
              <a:gd name="connsiteY184" fmla="*/ 2018333 h 2344739"/>
              <a:gd name="connsiteX185" fmla="*/ 2647675 w 12193149"/>
              <a:gd name="connsiteY185" fmla="*/ 2028869 h 2344739"/>
              <a:gd name="connsiteX186" fmla="*/ 2569176 w 12193149"/>
              <a:gd name="connsiteY186" fmla="*/ 2002628 h 2344739"/>
              <a:gd name="connsiteX187" fmla="*/ 2444403 w 12193149"/>
              <a:gd name="connsiteY187" fmla="*/ 2016529 h 2344739"/>
              <a:gd name="connsiteX188" fmla="*/ 2316260 w 12193149"/>
              <a:gd name="connsiteY188" fmla="*/ 2024996 h 2344739"/>
              <a:gd name="connsiteX189" fmla="*/ 2209726 w 12193149"/>
              <a:gd name="connsiteY189" fmla="*/ 2019763 h 2344739"/>
              <a:gd name="connsiteX190" fmla="*/ 2095813 w 12193149"/>
              <a:gd name="connsiteY190" fmla="*/ 2003052 h 2344739"/>
              <a:gd name="connsiteX191" fmla="*/ 1998504 w 12193149"/>
              <a:gd name="connsiteY191" fmla="*/ 1995032 h 2344739"/>
              <a:gd name="connsiteX192" fmla="*/ 1929320 w 12193149"/>
              <a:gd name="connsiteY192" fmla="*/ 2016977 h 2344739"/>
              <a:gd name="connsiteX193" fmla="*/ 1922798 w 12193149"/>
              <a:gd name="connsiteY193" fmla="*/ 2012146 h 2344739"/>
              <a:gd name="connsiteX194" fmla="*/ 1874228 w 12193149"/>
              <a:gd name="connsiteY194" fmla="*/ 2013741 h 2344739"/>
              <a:gd name="connsiteX195" fmla="*/ 1787803 w 12193149"/>
              <a:gd name="connsiteY195" fmla="*/ 2041363 h 2344739"/>
              <a:gd name="connsiteX196" fmla="*/ 1739352 w 12193149"/>
              <a:gd name="connsiteY196" fmla="*/ 2036312 h 2344739"/>
              <a:gd name="connsiteX197" fmla="*/ 1676219 w 12193149"/>
              <a:gd name="connsiteY197" fmla="*/ 2019963 h 2344739"/>
              <a:gd name="connsiteX198" fmla="*/ 1609817 w 12193149"/>
              <a:gd name="connsiteY198" fmla="*/ 2013066 h 2344739"/>
              <a:gd name="connsiteX199" fmla="*/ 1497258 w 12193149"/>
              <a:gd name="connsiteY199" fmla="*/ 1987476 h 2344739"/>
              <a:gd name="connsiteX200" fmla="*/ 1151127 w 12193149"/>
              <a:gd name="connsiteY200" fmla="*/ 1938041 h 2344739"/>
              <a:gd name="connsiteX201" fmla="*/ 859417 w 12193149"/>
              <a:gd name="connsiteY201" fmla="*/ 1928608 h 2344739"/>
              <a:gd name="connsiteX202" fmla="*/ 838688 w 12193149"/>
              <a:gd name="connsiteY202" fmla="*/ 1929821 h 2344739"/>
              <a:gd name="connsiteX203" fmla="*/ 817957 w 12193149"/>
              <a:gd name="connsiteY203" fmla="*/ 1927857 h 2344739"/>
              <a:gd name="connsiteX204" fmla="*/ 812654 w 12193149"/>
              <a:gd name="connsiteY204" fmla="*/ 1930751 h 2344739"/>
              <a:gd name="connsiteX205" fmla="*/ 721195 w 12193149"/>
              <a:gd name="connsiteY205" fmla="*/ 1929661 h 2344739"/>
              <a:gd name="connsiteX206" fmla="*/ 720890 w 12193149"/>
              <a:gd name="connsiteY206" fmla="*/ 1928399 h 2344739"/>
              <a:gd name="connsiteX207" fmla="*/ 710023 w 12193149"/>
              <a:gd name="connsiteY207" fmla="*/ 1922722 h 2344739"/>
              <a:gd name="connsiteX208" fmla="*/ 597940 w 12193149"/>
              <a:gd name="connsiteY208" fmla="*/ 1879864 h 2344739"/>
              <a:gd name="connsiteX209" fmla="*/ 579683 w 12193149"/>
              <a:gd name="connsiteY209" fmla="*/ 1877212 h 2344739"/>
              <a:gd name="connsiteX210" fmla="*/ 572865 w 12193149"/>
              <a:gd name="connsiteY210" fmla="*/ 1877401 h 2344739"/>
              <a:gd name="connsiteX211" fmla="*/ 446247 w 12193149"/>
              <a:gd name="connsiteY211" fmla="*/ 1839371 h 2344739"/>
              <a:gd name="connsiteX212" fmla="*/ 405163 w 12193149"/>
              <a:gd name="connsiteY212" fmla="*/ 1833548 h 2344739"/>
              <a:gd name="connsiteX213" fmla="*/ 293583 w 12193149"/>
              <a:gd name="connsiteY213" fmla="*/ 1812852 h 2344739"/>
              <a:gd name="connsiteX214" fmla="*/ 119529 w 12193149"/>
              <a:gd name="connsiteY214" fmla="*/ 1761047 h 2344739"/>
              <a:gd name="connsiteX215" fmla="*/ 16674 w 12193149"/>
              <a:gd name="connsiteY215" fmla="*/ 1758191 h 2344739"/>
              <a:gd name="connsiteX216" fmla="*/ 1150 w 12193149"/>
              <a:gd name="connsiteY216" fmla="*/ 1752722 h 2344739"/>
              <a:gd name="connsiteX217" fmla="*/ 1148 w 12193149"/>
              <a:gd name="connsiteY217" fmla="*/ 222213 h 2344739"/>
              <a:gd name="connsiteX218" fmla="*/ 1148 w 12193149"/>
              <a:gd name="connsiteY218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9 w 12193149"/>
              <a:gd name="connsiteY3" fmla="*/ 579739 h 2344739"/>
              <a:gd name="connsiteX4" fmla="*/ 12185986 w 12193149"/>
              <a:gd name="connsiteY4" fmla="*/ 584189 h 2344739"/>
              <a:gd name="connsiteX5" fmla="*/ 12156363 w 12193149"/>
              <a:gd name="connsiteY5" fmla="*/ 597366 h 2344739"/>
              <a:gd name="connsiteX6" fmla="*/ 12139215 w 12193149"/>
              <a:gd name="connsiteY6" fmla="*/ 623179 h 2344739"/>
              <a:gd name="connsiteX7" fmla="*/ 12126327 w 12193149"/>
              <a:gd name="connsiteY7" fmla="*/ 624690 h 2344739"/>
              <a:gd name="connsiteX8" fmla="*/ 12124007 w 12193149"/>
              <a:gd name="connsiteY8" fmla="*/ 624794 h 2344739"/>
              <a:gd name="connsiteX9" fmla="*/ 12116854 w 12193149"/>
              <a:gd name="connsiteY9" fmla="*/ 628608 h 2344739"/>
              <a:gd name="connsiteX10" fmla="*/ 12099497 w 12193149"/>
              <a:gd name="connsiteY10" fmla="*/ 628139 h 2344739"/>
              <a:gd name="connsiteX11" fmla="*/ 12087073 w 12193149"/>
              <a:gd name="connsiteY11" fmla="*/ 636341 h 2344739"/>
              <a:gd name="connsiteX12" fmla="*/ 12031073 w 12193149"/>
              <a:gd name="connsiteY12" fmla="*/ 680009 h 2344739"/>
              <a:gd name="connsiteX13" fmla="*/ 11995833 w 12193149"/>
              <a:gd name="connsiteY13" fmla="*/ 703458 h 2344739"/>
              <a:gd name="connsiteX14" fmla="*/ 11979717 w 12193149"/>
              <a:gd name="connsiteY14" fmla="*/ 708161 h 2344739"/>
              <a:gd name="connsiteX15" fmla="*/ 11959046 w 12193149"/>
              <a:gd name="connsiteY15" fmla="*/ 717558 h 2344739"/>
              <a:gd name="connsiteX16" fmla="*/ 11920454 w 12193149"/>
              <a:gd name="connsiteY16" fmla="*/ 730883 h 2344739"/>
              <a:gd name="connsiteX17" fmla="*/ 11903656 w 12193149"/>
              <a:gd name="connsiteY17" fmla="*/ 742426 h 2344739"/>
              <a:gd name="connsiteX18" fmla="*/ 11895048 w 12193149"/>
              <a:gd name="connsiteY18" fmla="*/ 744791 h 2344739"/>
              <a:gd name="connsiteX19" fmla="*/ 11891968 w 12193149"/>
              <a:gd name="connsiteY19" fmla="*/ 755729 h 2344739"/>
              <a:gd name="connsiteX20" fmla="*/ 11870776 w 12193149"/>
              <a:gd name="connsiteY20" fmla="*/ 777816 h 2344739"/>
              <a:gd name="connsiteX21" fmla="*/ 11813376 w 12193149"/>
              <a:gd name="connsiteY21" fmla="*/ 797659 h 2344739"/>
              <a:gd name="connsiteX22" fmla="*/ 11590693 w 12193149"/>
              <a:gd name="connsiteY22" fmla="*/ 963777 h 2344739"/>
              <a:gd name="connsiteX23" fmla="*/ 11506817 w 12193149"/>
              <a:gd name="connsiteY23" fmla="*/ 1033623 h 2344739"/>
              <a:gd name="connsiteX24" fmla="*/ 11280332 w 12193149"/>
              <a:gd name="connsiteY24" fmla="*/ 1223571 h 2344739"/>
              <a:gd name="connsiteX25" fmla="*/ 11228309 w 12193149"/>
              <a:gd name="connsiteY25" fmla="*/ 1276236 h 2344739"/>
              <a:gd name="connsiteX26" fmla="*/ 11218087 w 12193149"/>
              <a:gd name="connsiteY26" fmla="*/ 1275961 h 2344739"/>
              <a:gd name="connsiteX27" fmla="*/ 11217184 w 12193149"/>
              <a:gd name="connsiteY27" fmla="*/ 1275018 h 2344739"/>
              <a:gd name="connsiteX28" fmla="*/ 11188885 w 12193149"/>
              <a:gd name="connsiteY28" fmla="*/ 1292383 h 2344739"/>
              <a:gd name="connsiteX29" fmla="*/ 11184501 w 12193149"/>
              <a:gd name="connsiteY29" fmla="*/ 1292525 h 2344739"/>
              <a:gd name="connsiteX30" fmla="*/ 11166854 w 12193149"/>
              <a:gd name="connsiteY30" fmla="*/ 1306612 h 2344739"/>
              <a:gd name="connsiteX31" fmla="*/ 11157311 w 12193149"/>
              <a:gd name="connsiteY31" fmla="*/ 1312414 h 2344739"/>
              <a:gd name="connsiteX32" fmla="*/ 11155496 w 12193149"/>
              <a:gd name="connsiteY32" fmla="*/ 1317097 h 2344739"/>
              <a:gd name="connsiteX33" fmla="*/ 11140961 w 12193149"/>
              <a:gd name="connsiteY33" fmla="*/ 1324115 h 2344739"/>
              <a:gd name="connsiteX34" fmla="*/ 11138961 w 12193149"/>
              <a:gd name="connsiteY34" fmla="*/ 1323772 h 2344739"/>
              <a:gd name="connsiteX35" fmla="*/ 11128208 w 12193149"/>
              <a:gd name="connsiteY35" fmla="*/ 1333832 h 2344739"/>
              <a:gd name="connsiteX36" fmla="*/ 11120691 w 12193149"/>
              <a:gd name="connsiteY36" fmla="*/ 1347424 h 2344739"/>
              <a:gd name="connsiteX37" fmla="*/ 10894683 w 12193149"/>
              <a:gd name="connsiteY37" fmla="*/ 1473399 h 2344739"/>
              <a:gd name="connsiteX38" fmla="*/ 10773300 w 12193149"/>
              <a:gd name="connsiteY38" fmla="*/ 1523191 h 2344739"/>
              <a:gd name="connsiteX39" fmla="*/ 10627668 w 12193149"/>
              <a:gd name="connsiteY39" fmla="*/ 1559229 h 2344739"/>
              <a:gd name="connsiteX40" fmla="*/ 10581895 w 12193149"/>
              <a:gd name="connsiteY40" fmla="*/ 1568689 h 2344739"/>
              <a:gd name="connsiteX41" fmla="*/ 10547790 w 12193149"/>
              <a:gd name="connsiteY41" fmla="*/ 1598423 h 2344739"/>
              <a:gd name="connsiteX42" fmla="*/ 10529643 w 12193149"/>
              <a:gd name="connsiteY42" fmla="*/ 1596907 h 2344739"/>
              <a:gd name="connsiteX43" fmla="*/ 10526446 w 12193149"/>
              <a:gd name="connsiteY43" fmla="*/ 1596411 h 2344739"/>
              <a:gd name="connsiteX44" fmla="*/ 10515129 w 12193149"/>
              <a:gd name="connsiteY44" fmla="*/ 1599537 h 2344739"/>
              <a:gd name="connsiteX45" fmla="*/ 10491735 w 12193149"/>
              <a:gd name="connsiteY45" fmla="*/ 1594156 h 2344739"/>
              <a:gd name="connsiteX46" fmla="*/ 10471418 w 12193149"/>
              <a:gd name="connsiteY46" fmla="*/ 1601693 h 2344739"/>
              <a:gd name="connsiteX47" fmla="*/ 10377042 w 12193149"/>
              <a:gd name="connsiteY47" fmla="*/ 1644598 h 2344739"/>
              <a:gd name="connsiteX48" fmla="*/ 10319338 w 12193149"/>
              <a:gd name="connsiteY48" fmla="*/ 1666221 h 2344739"/>
              <a:gd name="connsiteX49" fmla="*/ 10295467 w 12193149"/>
              <a:gd name="connsiteY49" fmla="*/ 1668079 h 2344739"/>
              <a:gd name="connsiteX50" fmla="*/ 10263443 w 12193149"/>
              <a:gd name="connsiteY50" fmla="*/ 1674948 h 2344739"/>
              <a:gd name="connsiteX51" fmla="*/ 10205418 w 12193149"/>
              <a:gd name="connsiteY51" fmla="*/ 1682149 h 2344739"/>
              <a:gd name="connsiteX52" fmla="*/ 10177759 w 12193149"/>
              <a:gd name="connsiteY52" fmla="*/ 1692943 h 2344739"/>
              <a:gd name="connsiteX53" fmla="*/ 10165070 w 12193149"/>
              <a:gd name="connsiteY53" fmla="*/ 1693739 h 2344739"/>
              <a:gd name="connsiteX54" fmla="*/ 10156308 w 12193149"/>
              <a:gd name="connsiteY54" fmla="*/ 1707487 h 2344739"/>
              <a:gd name="connsiteX55" fmla="*/ 10118267 w 12193149"/>
              <a:gd name="connsiteY55" fmla="*/ 1731142 h 2344739"/>
              <a:gd name="connsiteX56" fmla="*/ 10083317 w 12193149"/>
              <a:gd name="connsiteY56" fmla="*/ 1743296 h 2344739"/>
              <a:gd name="connsiteX57" fmla="*/ 10040388 w 12193149"/>
              <a:gd name="connsiteY57" fmla="*/ 1741632 h 2344739"/>
              <a:gd name="connsiteX58" fmla="*/ 9961167 w 12193149"/>
              <a:gd name="connsiteY58" fmla="*/ 1757147 h 2344739"/>
              <a:gd name="connsiteX59" fmla="*/ 9848940 w 12193149"/>
              <a:gd name="connsiteY59" fmla="*/ 1763915 h 2344739"/>
              <a:gd name="connsiteX60" fmla="*/ 9729457 w 12193149"/>
              <a:gd name="connsiteY60" fmla="*/ 1784122 h 2344739"/>
              <a:gd name="connsiteX61" fmla="*/ 9613704 w 12193149"/>
              <a:gd name="connsiteY61" fmla="*/ 1812371 h 2344739"/>
              <a:gd name="connsiteX62" fmla="*/ 9338590 w 12193149"/>
              <a:gd name="connsiteY62" fmla="*/ 1869293 h 2344739"/>
              <a:gd name="connsiteX63" fmla="*/ 9232518 w 12193149"/>
              <a:gd name="connsiteY63" fmla="*/ 1893149 h 2344739"/>
              <a:gd name="connsiteX64" fmla="*/ 9156690 w 12193149"/>
              <a:gd name="connsiteY64" fmla="*/ 1903228 h 2344739"/>
              <a:gd name="connsiteX65" fmla="*/ 9054601 w 12193149"/>
              <a:gd name="connsiteY65" fmla="*/ 1910755 h 2344739"/>
              <a:gd name="connsiteX66" fmla="*/ 9006634 w 12193149"/>
              <a:gd name="connsiteY66" fmla="*/ 1914040 h 2344739"/>
              <a:gd name="connsiteX67" fmla="*/ 9006349 w 12193149"/>
              <a:gd name="connsiteY67" fmla="*/ 1913800 h 2344739"/>
              <a:gd name="connsiteX68" fmla="*/ 8997380 w 12193149"/>
              <a:gd name="connsiteY68" fmla="*/ 1915011 h 2344739"/>
              <a:gd name="connsiteX69" fmla="*/ 8991542 w 12193149"/>
              <a:gd name="connsiteY69" fmla="*/ 1917072 h 2344739"/>
              <a:gd name="connsiteX70" fmla="*/ 8975485 w 12193149"/>
              <a:gd name="connsiteY70" fmla="*/ 1920298 h 2344739"/>
              <a:gd name="connsiteX71" fmla="*/ 8969159 w 12193149"/>
              <a:gd name="connsiteY71" fmla="*/ 1919598 h 2344739"/>
              <a:gd name="connsiteX72" fmla="*/ 8964196 w 12193149"/>
              <a:gd name="connsiteY72" fmla="*/ 1917373 h 2344739"/>
              <a:gd name="connsiteX73" fmla="*/ 8930136 w 12193149"/>
              <a:gd name="connsiteY73" fmla="*/ 1914185 h 2344739"/>
              <a:gd name="connsiteX74" fmla="*/ 8753592 w 12193149"/>
              <a:gd name="connsiteY74" fmla="*/ 1933417 h 2344739"/>
              <a:gd name="connsiteX75" fmla="*/ 8708995 w 12193149"/>
              <a:gd name="connsiteY75" fmla="*/ 1935518 h 2344739"/>
              <a:gd name="connsiteX76" fmla="*/ 8597219 w 12193149"/>
              <a:gd name="connsiteY76" fmla="*/ 1944090 h 2344739"/>
              <a:gd name="connsiteX77" fmla="*/ 8526378 w 12193149"/>
              <a:gd name="connsiteY77" fmla="*/ 1929248 h 2344739"/>
              <a:gd name="connsiteX78" fmla="*/ 8512131 w 12193149"/>
              <a:gd name="connsiteY78" fmla="*/ 1935163 h 2344739"/>
              <a:gd name="connsiteX79" fmla="*/ 8507315 w 12193149"/>
              <a:gd name="connsiteY79" fmla="*/ 1938164 h 2344739"/>
              <a:gd name="connsiteX80" fmla="*/ 8499116 w 12193149"/>
              <a:gd name="connsiteY80" fmla="*/ 1940902 h 2344739"/>
              <a:gd name="connsiteX81" fmla="*/ 8498742 w 12193149"/>
              <a:gd name="connsiteY81" fmla="*/ 1940723 h 2344739"/>
              <a:gd name="connsiteX82" fmla="*/ 8491397 w 12193149"/>
              <a:gd name="connsiteY82" fmla="*/ 1943773 h 2344739"/>
              <a:gd name="connsiteX83" fmla="*/ 8368330 w 12193149"/>
              <a:gd name="connsiteY83" fmla="*/ 1957815 h 2344739"/>
              <a:gd name="connsiteX84" fmla="*/ 8354947 w 12193149"/>
              <a:gd name="connsiteY84" fmla="*/ 1958009 h 2344739"/>
              <a:gd name="connsiteX85" fmla="*/ 8321252 w 12193149"/>
              <a:gd name="connsiteY85" fmla="*/ 1974587 h 2344739"/>
              <a:gd name="connsiteX86" fmla="*/ 8315581 w 12193149"/>
              <a:gd name="connsiteY86" fmla="*/ 1974913 h 2344739"/>
              <a:gd name="connsiteX87" fmla="*/ 8296322 w 12193149"/>
              <a:gd name="connsiteY87" fmla="*/ 1988808 h 2344739"/>
              <a:gd name="connsiteX88" fmla="*/ 8285424 w 12193149"/>
              <a:gd name="connsiteY88" fmla="*/ 1994631 h 2344739"/>
              <a:gd name="connsiteX89" fmla="*/ 8284298 w 12193149"/>
              <a:gd name="connsiteY89" fmla="*/ 1999074 h 2344739"/>
              <a:gd name="connsiteX90" fmla="*/ 8267224 w 12193149"/>
              <a:gd name="connsiteY90" fmla="*/ 2006249 h 2344739"/>
              <a:gd name="connsiteX91" fmla="*/ 8264525 w 12193149"/>
              <a:gd name="connsiteY91" fmla="*/ 2006019 h 2344739"/>
              <a:gd name="connsiteX92" fmla="*/ 8253181 w 12193149"/>
              <a:gd name="connsiteY92" fmla="*/ 2015862 h 2344739"/>
              <a:gd name="connsiteX93" fmla="*/ 8246982 w 12193149"/>
              <a:gd name="connsiteY93" fmla="*/ 2028854 h 2344739"/>
              <a:gd name="connsiteX94" fmla="*/ 8091420 w 12193149"/>
              <a:gd name="connsiteY94" fmla="*/ 2075015 h 2344739"/>
              <a:gd name="connsiteX95" fmla="*/ 7906555 w 12193149"/>
              <a:gd name="connsiteY95" fmla="*/ 2116988 h 2344739"/>
              <a:gd name="connsiteX96" fmla="*/ 7719893 w 12193149"/>
              <a:gd name="connsiteY96" fmla="*/ 2142703 h 2344739"/>
              <a:gd name="connsiteX97" fmla="*/ 7615495 w 12193149"/>
              <a:gd name="connsiteY97" fmla="*/ 2139232 h 2344739"/>
              <a:gd name="connsiteX98" fmla="*/ 7528691 w 12193149"/>
              <a:gd name="connsiteY98" fmla="*/ 2145060 h 2344739"/>
              <a:gd name="connsiteX99" fmla="*/ 7520719 w 12193149"/>
              <a:gd name="connsiteY99" fmla="*/ 2147613 h 2344739"/>
              <a:gd name="connsiteX100" fmla="*/ 7508559 w 12193149"/>
              <a:gd name="connsiteY100" fmla="*/ 2148948 h 2344739"/>
              <a:gd name="connsiteX101" fmla="*/ 7508188 w 12193149"/>
              <a:gd name="connsiteY101" fmla="*/ 2148621 h 2344739"/>
              <a:gd name="connsiteX102" fmla="*/ 7496943 w 12193149"/>
              <a:gd name="connsiteY102" fmla="*/ 2150573 h 2344739"/>
              <a:gd name="connsiteX103" fmla="*/ 7219707 w 12193149"/>
              <a:gd name="connsiteY103" fmla="*/ 2156680 h 2344739"/>
              <a:gd name="connsiteX104" fmla="*/ 7202249 w 12193149"/>
              <a:gd name="connsiteY104" fmla="*/ 2161230 h 2344739"/>
              <a:gd name="connsiteX105" fmla="*/ 7198152 w 12193149"/>
              <a:gd name="connsiteY105" fmla="*/ 2166588 h 2344739"/>
              <a:gd name="connsiteX106" fmla="*/ 7171956 w 12193149"/>
              <a:gd name="connsiteY106" fmla="*/ 2171236 h 2344739"/>
              <a:gd name="connsiteX107" fmla="*/ 7098136 w 12193149"/>
              <a:gd name="connsiteY107" fmla="*/ 2183464 h 2344739"/>
              <a:gd name="connsiteX108" fmla="*/ 7019644 w 12193149"/>
              <a:gd name="connsiteY108" fmla="*/ 2183090 h 2344739"/>
              <a:gd name="connsiteX109" fmla="*/ 6905294 w 12193149"/>
              <a:gd name="connsiteY109" fmla="*/ 2212596 h 2344739"/>
              <a:gd name="connsiteX110" fmla="*/ 6709370 w 12193149"/>
              <a:gd name="connsiteY110" fmla="*/ 2240551 h 2344739"/>
              <a:gd name="connsiteX111" fmla="*/ 6550602 w 12193149"/>
              <a:gd name="connsiteY111" fmla="*/ 2269327 h 2344739"/>
              <a:gd name="connsiteX112" fmla="*/ 6318708 w 12193149"/>
              <a:gd name="connsiteY112" fmla="*/ 2316127 h 2344739"/>
              <a:gd name="connsiteX113" fmla="*/ 6169822 w 12193149"/>
              <a:gd name="connsiteY113" fmla="*/ 2318214 h 2344739"/>
              <a:gd name="connsiteX114" fmla="*/ 6074996 w 12193149"/>
              <a:gd name="connsiteY114" fmla="*/ 2338676 h 2344739"/>
              <a:gd name="connsiteX115" fmla="*/ 6069677 w 12193149"/>
              <a:gd name="connsiteY115" fmla="*/ 2337139 h 2344739"/>
              <a:gd name="connsiteX116" fmla="*/ 6049786 w 12193149"/>
              <a:gd name="connsiteY116" fmla="*/ 2337822 h 2344739"/>
              <a:gd name="connsiteX117" fmla="*/ 6042433 w 12193149"/>
              <a:gd name="connsiteY117" fmla="*/ 2329473 h 2344739"/>
              <a:gd name="connsiteX118" fmla="*/ 6011238 w 12193149"/>
              <a:gd name="connsiteY118" fmla="*/ 2324380 h 2344739"/>
              <a:gd name="connsiteX119" fmla="*/ 5958523 w 12193149"/>
              <a:gd name="connsiteY119" fmla="*/ 2328024 h 2344739"/>
              <a:gd name="connsiteX120" fmla="*/ 5760067 w 12193149"/>
              <a:gd name="connsiteY120" fmla="*/ 2343716 h 2344739"/>
              <a:gd name="connsiteX121" fmla="*/ 5628108 w 12193149"/>
              <a:gd name="connsiteY121" fmla="*/ 2344739 h 2344739"/>
              <a:gd name="connsiteX122" fmla="*/ 5472054 w 12193149"/>
              <a:gd name="connsiteY122" fmla="*/ 2330719 h 2344739"/>
              <a:gd name="connsiteX123" fmla="*/ 5433909 w 12193149"/>
              <a:gd name="connsiteY123" fmla="*/ 2319466 h 2344739"/>
              <a:gd name="connsiteX124" fmla="*/ 5382817 w 12193149"/>
              <a:gd name="connsiteY124" fmla="*/ 2301764 h 2344739"/>
              <a:gd name="connsiteX125" fmla="*/ 5262912 w 12193149"/>
              <a:gd name="connsiteY125" fmla="*/ 2281347 h 2344739"/>
              <a:gd name="connsiteX126" fmla="*/ 5224109 w 12193149"/>
              <a:gd name="connsiteY126" fmla="*/ 2270223 h 2344739"/>
              <a:gd name="connsiteX127" fmla="*/ 5175808 w 12193149"/>
              <a:gd name="connsiteY127" fmla="*/ 2267233 h 2344739"/>
              <a:gd name="connsiteX128" fmla="*/ 5157702 w 12193149"/>
              <a:gd name="connsiteY128" fmla="*/ 2260010 h 2344739"/>
              <a:gd name="connsiteX129" fmla="*/ 5143747 w 12193149"/>
              <a:gd name="connsiteY129" fmla="*/ 2256610 h 2344739"/>
              <a:gd name="connsiteX130" fmla="*/ 5140744 w 12193149"/>
              <a:gd name="connsiteY130" fmla="*/ 2254509 h 2344739"/>
              <a:gd name="connsiteX131" fmla="*/ 5122807 w 12193149"/>
              <a:gd name="connsiteY131" fmla="*/ 2243656 h 2344739"/>
              <a:gd name="connsiteX132" fmla="*/ 5066938 w 12193149"/>
              <a:gd name="connsiteY132" fmla="*/ 2250227 h 2344739"/>
              <a:gd name="connsiteX133" fmla="*/ 5012662 w 12193149"/>
              <a:gd name="connsiteY133" fmla="*/ 2233846 h 2344739"/>
              <a:gd name="connsiteX134" fmla="*/ 4841589 w 12193149"/>
              <a:gd name="connsiteY134" fmla="*/ 2209829 h 2344739"/>
              <a:gd name="connsiteX135" fmla="*/ 4763595 w 12193149"/>
              <a:gd name="connsiteY135" fmla="*/ 2182061 h 2344739"/>
              <a:gd name="connsiteX136" fmla="*/ 4724334 w 12193149"/>
              <a:gd name="connsiteY136" fmla="*/ 2173047 h 2344739"/>
              <a:gd name="connsiteX137" fmla="*/ 4722324 w 12193149"/>
              <a:gd name="connsiteY137" fmla="*/ 2172298 h 2344739"/>
              <a:gd name="connsiteX138" fmla="*/ 4723259 w 12193149"/>
              <a:gd name="connsiteY138" fmla="*/ 2172087 h 2344739"/>
              <a:gd name="connsiteX139" fmla="*/ 4718350 w 12193149"/>
              <a:gd name="connsiteY139" fmla="*/ 2170817 h 2344739"/>
              <a:gd name="connsiteX140" fmla="*/ 4722324 w 12193149"/>
              <a:gd name="connsiteY140" fmla="*/ 2172298 h 2344739"/>
              <a:gd name="connsiteX141" fmla="*/ 4716674 w 12193149"/>
              <a:gd name="connsiteY141" fmla="*/ 2173573 h 2344739"/>
              <a:gd name="connsiteX142" fmla="*/ 4516962 w 12193149"/>
              <a:gd name="connsiteY142" fmla="*/ 2163671 h 2344739"/>
              <a:gd name="connsiteX143" fmla="*/ 4429691 w 12193149"/>
              <a:gd name="connsiteY143" fmla="*/ 2153020 h 2344739"/>
              <a:gd name="connsiteX144" fmla="*/ 4364023 w 12193149"/>
              <a:gd name="connsiteY144" fmla="*/ 2151674 h 2344739"/>
              <a:gd name="connsiteX145" fmla="*/ 4318114 w 12193149"/>
              <a:gd name="connsiteY145" fmla="*/ 2158289 h 2344739"/>
              <a:gd name="connsiteX146" fmla="*/ 4316258 w 12193149"/>
              <a:gd name="connsiteY146" fmla="*/ 2156948 h 2344739"/>
              <a:gd name="connsiteX147" fmla="*/ 4296292 w 12193149"/>
              <a:gd name="connsiteY147" fmla="*/ 2155069 h 2344739"/>
              <a:gd name="connsiteX148" fmla="*/ 4291212 w 12193149"/>
              <a:gd name="connsiteY148" fmla="*/ 2157986 h 2344739"/>
              <a:gd name="connsiteX149" fmla="*/ 4277290 w 12193149"/>
              <a:gd name="connsiteY149" fmla="*/ 2157740 h 2344739"/>
              <a:gd name="connsiteX150" fmla="*/ 4249265 w 12193149"/>
              <a:gd name="connsiteY150" fmla="*/ 2160064 h 2344739"/>
              <a:gd name="connsiteX151" fmla="*/ 4203199 w 12193149"/>
              <a:gd name="connsiteY151" fmla="*/ 2157269 h 2344739"/>
              <a:gd name="connsiteX152" fmla="*/ 4202893 w 12193149"/>
              <a:gd name="connsiteY152" fmla="*/ 2156010 h 2344739"/>
              <a:gd name="connsiteX153" fmla="*/ 4192396 w 12193149"/>
              <a:gd name="connsiteY153" fmla="*/ 2150376 h 2344739"/>
              <a:gd name="connsiteX154" fmla="*/ 4143893 w 12193149"/>
              <a:gd name="connsiteY154" fmla="*/ 2134511 h 2344739"/>
              <a:gd name="connsiteX155" fmla="*/ 4084245 w 12193149"/>
              <a:gd name="connsiteY155" fmla="*/ 2107978 h 2344739"/>
              <a:gd name="connsiteX156" fmla="*/ 4075694 w 12193149"/>
              <a:gd name="connsiteY156" fmla="*/ 2107143 h 2344739"/>
              <a:gd name="connsiteX157" fmla="*/ 4075575 w 12193149"/>
              <a:gd name="connsiteY157" fmla="*/ 2106844 h 2344739"/>
              <a:gd name="connsiteX158" fmla="*/ 4066658 w 12193149"/>
              <a:gd name="connsiteY158" fmla="*/ 2105400 h 2344739"/>
              <a:gd name="connsiteX159" fmla="*/ 4060102 w 12193149"/>
              <a:gd name="connsiteY159" fmla="*/ 2105618 h 2344739"/>
              <a:gd name="connsiteX160" fmla="*/ 4043512 w 12193149"/>
              <a:gd name="connsiteY160" fmla="*/ 2103997 h 2344739"/>
              <a:gd name="connsiteX161" fmla="*/ 4038145 w 12193149"/>
              <a:gd name="connsiteY161" fmla="*/ 2101563 h 2344739"/>
              <a:gd name="connsiteX162" fmla="*/ 4036511 w 12193149"/>
              <a:gd name="connsiteY162" fmla="*/ 2097896 h 2344739"/>
              <a:gd name="connsiteX163" fmla="*/ 4034926 w 12193149"/>
              <a:gd name="connsiteY163" fmla="*/ 2098131 h 2344739"/>
              <a:gd name="connsiteX164" fmla="*/ 4005686 w 12193149"/>
              <a:gd name="connsiteY164" fmla="*/ 2085563 h 2344739"/>
              <a:gd name="connsiteX165" fmla="*/ 3937994 w 12193149"/>
              <a:gd name="connsiteY165" fmla="*/ 2068106 h 2344739"/>
              <a:gd name="connsiteX166" fmla="*/ 3898423 w 12193149"/>
              <a:gd name="connsiteY166" fmla="*/ 2062451 h 2344739"/>
              <a:gd name="connsiteX167" fmla="*/ 3790908 w 12193149"/>
              <a:gd name="connsiteY167" fmla="*/ 2042213 h 2344739"/>
              <a:gd name="connsiteX168" fmla="*/ 3683661 w 12193149"/>
              <a:gd name="connsiteY168" fmla="*/ 2018290 h 2344739"/>
              <a:gd name="connsiteX169" fmla="*/ 3611183 w 12193149"/>
              <a:gd name="connsiteY169" fmla="*/ 1986019 h 2344739"/>
              <a:gd name="connsiteX170" fmla="*/ 3605003 w 12193149"/>
              <a:gd name="connsiteY170" fmla="*/ 1987381 h 2344739"/>
              <a:gd name="connsiteX171" fmla="*/ 3595884 w 12193149"/>
              <a:gd name="connsiteY171" fmla="*/ 1987545 h 2344739"/>
              <a:gd name="connsiteX172" fmla="*/ 3595649 w 12193149"/>
              <a:gd name="connsiteY172" fmla="*/ 1987276 h 2344739"/>
              <a:gd name="connsiteX173" fmla="*/ 3587126 w 12193149"/>
              <a:gd name="connsiteY173" fmla="*/ 1987966 h 2344739"/>
              <a:gd name="connsiteX174" fmla="*/ 3537283 w 12193149"/>
              <a:gd name="connsiteY174" fmla="*/ 1978267 h 2344739"/>
              <a:gd name="connsiteX175" fmla="*/ 3474371 w 12193149"/>
              <a:gd name="connsiteY175" fmla="*/ 1974606 h 2344739"/>
              <a:gd name="connsiteX176" fmla="*/ 3401876 w 12193149"/>
              <a:gd name="connsiteY176" fmla="*/ 1962558 h 2344739"/>
              <a:gd name="connsiteX177" fmla="*/ 3365036 w 12193149"/>
              <a:gd name="connsiteY177" fmla="*/ 1979510 h 2344739"/>
              <a:gd name="connsiteX178" fmla="*/ 3345174 w 12193149"/>
              <a:gd name="connsiteY178" fmla="*/ 1981192 h 2344739"/>
              <a:gd name="connsiteX179" fmla="*/ 3342846 w 12193149"/>
              <a:gd name="connsiteY179" fmla="*/ 1980217 h 2344739"/>
              <a:gd name="connsiteX180" fmla="*/ 3263504 w 12193149"/>
              <a:gd name="connsiteY180" fmla="*/ 1986094 h 2344739"/>
              <a:gd name="connsiteX181" fmla="*/ 3143704 w 12193149"/>
              <a:gd name="connsiteY181" fmla="*/ 1993869 h 2344739"/>
              <a:gd name="connsiteX182" fmla="*/ 3031439 w 12193149"/>
              <a:gd name="connsiteY182" fmla="*/ 1996512 h 2344739"/>
              <a:gd name="connsiteX183" fmla="*/ 2782717 w 12193149"/>
              <a:gd name="connsiteY183" fmla="*/ 2018333 h 2344739"/>
              <a:gd name="connsiteX184" fmla="*/ 2647675 w 12193149"/>
              <a:gd name="connsiteY184" fmla="*/ 2028869 h 2344739"/>
              <a:gd name="connsiteX185" fmla="*/ 2569176 w 12193149"/>
              <a:gd name="connsiteY185" fmla="*/ 2002628 h 2344739"/>
              <a:gd name="connsiteX186" fmla="*/ 2444403 w 12193149"/>
              <a:gd name="connsiteY186" fmla="*/ 2016529 h 2344739"/>
              <a:gd name="connsiteX187" fmla="*/ 2316260 w 12193149"/>
              <a:gd name="connsiteY187" fmla="*/ 2024996 h 2344739"/>
              <a:gd name="connsiteX188" fmla="*/ 2209726 w 12193149"/>
              <a:gd name="connsiteY188" fmla="*/ 2019763 h 2344739"/>
              <a:gd name="connsiteX189" fmla="*/ 2095813 w 12193149"/>
              <a:gd name="connsiteY189" fmla="*/ 2003052 h 2344739"/>
              <a:gd name="connsiteX190" fmla="*/ 1998504 w 12193149"/>
              <a:gd name="connsiteY190" fmla="*/ 1995032 h 2344739"/>
              <a:gd name="connsiteX191" fmla="*/ 1929320 w 12193149"/>
              <a:gd name="connsiteY191" fmla="*/ 2016977 h 2344739"/>
              <a:gd name="connsiteX192" fmla="*/ 1922798 w 12193149"/>
              <a:gd name="connsiteY192" fmla="*/ 2012146 h 2344739"/>
              <a:gd name="connsiteX193" fmla="*/ 1874228 w 12193149"/>
              <a:gd name="connsiteY193" fmla="*/ 2013741 h 2344739"/>
              <a:gd name="connsiteX194" fmla="*/ 1787803 w 12193149"/>
              <a:gd name="connsiteY194" fmla="*/ 2041363 h 2344739"/>
              <a:gd name="connsiteX195" fmla="*/ 1739352 w 12193149"/>
              <a:gd name="connsiteY195" fmla="*/ 2036312 h 2344739"/>
              <a:gd name="connsiteX196" fmla="*/ 1676219 w 12193149"/>
              <a:gd name="connsiteY196" fmla="*/ 2019963 h 2344739"/>
              <a:gd name="connsiteX197" fmla="*/ 1609817 w 12193149"/>
              <a:gd name="connsiteY197" fmla="*/ 2013066 h 2344739"/>
              <a:gd name="connsiteX198" fmla="*/ 1497258 w 12193149"/>
              <a:gd name="connsiteY198" fmla="*/ 1987476 h 2344739"/>
              <a:gd name="connsiteX199" fmla="*/ 1151127 w 12193149"/>
              <a:gd name="connsiteY199" fmla="*/ 1938041 h 2344739"/>
              <a:gd name="connsiteX200" fmla="*/ 859417 w 12193149"/>
              <a:gd name="connsiteY200" fmla="*/ 1928608 h 2344739"/>
              <a:gd name="connsiteX201" fmla="*/ 838688 w 12193149"/>
              <a:gd name="connsiteY201" fmla="*/ 1929821 h 2344739"/>
              <a:gd name="connsiteX202" fmla="*/ 817957 w 12193149"/>
              <a:gd name="connsiteY202" fmla="*/ 1927857 h 2344739"/>
              <a:gd name="connsiteX203" fmla="*/ 812654 w 12193149"/>
              <a:gd name="connsiteY203" fmla="*/ 1930751 h 2344739"/>
              <a:gd name="connsiteX204" fmla="*/ 721195 w 12193149"/>
              <a:gd name="connsiteY204" fmla="*/ 1929661 h 2344739"/>
              <a:gd name="connsiteX205" fmla="*/ 720890 w 12193149"/>
              <a:gd name="connsiteY205" fmla="*/ 1928399 h 2344739"/>
              <a:gd name="connsiteX206" fmla="*/ 710023 w 12193149"/>
              <a:gd name="connsiteY206" fmla="*/ 1922722 h 2344739"/>
              <a:gd name="connsiteX207" fmla="*/ 597940 w 12193149"/>
              <a:gd name="connsiteY207" fmla="*/ 1879864 h 2344739"/>
              <a:gd name="connsiteX208" fmla="*/ 579683 w 12193149"/>
              <a:gd name="connsiteY208" fmla="*/ 1877212 h 2344739"/>
              <a:gd name="connsiteX209" fmla="*/ 572865 w 12193149"/>
              <a:gd name="connsiteY209" fmla="*/ 1877401 h 2344739"/>
              <a:gd name="connsiteX210" fmla="*/ 446247 w 12193149"/>
              <a:gd name="connsiteY210" fmla="*/ 1839371 h 2344739"/>
              <a:gd name="connsiteX211" fmla="*/ 405163 w 12193149"/>
              <a:gd name="connsiteY211" fmla="*/ 1833548 h 2344739"/>
              <a:gd name="connsiteX212" fmla="*/ 293583 w 12193149"/>
              <a:gd name="connsiteY212" fmla="*/ 1812852 h 2344739"/>
              <a:gd name="connsiteX213" fmla="*/ 119529 w 12193149"/>
              <a:gd name="connsiteY213" fmla="*/ 1761047 h 2344739"/>
              <a:gd name="connsiteX214" fmla="*/ 16674 w 12193149"/>
              <a:gd name="connsiteY214" fmla="*/ 1758191 h 2344739"/>
              <a:gd name="connsiteX215" fmla="*/ 1150 w 12193149"/>
              <a:gd name="connsiteY215" fmla="*/ 1752722 h 2344739"/>
              <a:gd name="connsiteX216" fmla="*/ 1148 w 12193149"/>
              <a:gd name="connsiteY216" fmla="*/ 222213 h 2344739"/>
              <a:gd name="connsiteX217" fmla="*/ 1148 w 12193149"/>
              <a:gd name="connsiteY217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9 w 12193149"/>
              <a:gd name="connsiteY2" fmla="*/ 579739 h 2344739"/>
              <a:gd name="connsiteX3" fmla="*/ 12185986 w 12193149"/>
              <a:gd name="connsiteY3" fmla="*/ 584189 h 2344739"/>
              <a:gd name="connsiteX4" fmla="*/ 12156363 w 12193149"/>
              <a:gd name="connsiteY4" fmla="*/ 597366 h 2344739"/>
              <a:gd name="connsiteX5" fmla="*/ 12139215 w 12193149"/>
              <a:gd name="connsiteY5" fmla="*/ 623179 h 2344739"/>
              <a:gd name="connsiteX6" fmla="*/ 12126327 w 12193149"/>
              <a:gd name="connsiteY6" fmla="*/ 624690 h 2344739"/>
              <a:gd name="connsiteX7" fmla="*/ 12124007 w 12193149"/>
              <a:gd name="connsiteY7" fmla="*/ 624794 h 2344739"/>
              <a:gd name="connsiteX8" fmla="*/ 12116854 w 12193149"/>
              <a:gd name="connsiteY8" fmla="*/ 628608 h 2344739"/>
              <a:gd name="connsiteX9" fmla="*/ 12099497 w 12193149"/>
              <a:gd name="connsiteY9" fmla="*/ 628139 h 2344739"/>
              <a:gd name="connsiteX10" fmla="*/ 12087073 w 12193149"/>
              <a:gd name="connsiteY10" fmla="*/ 636341 h 2344739"/>
              <a:gd name="connsiteX11" fmla="*/ 12031073 w 12193149"/>
              <a:gd name="connsiteY11" fmla="*/ 680009 h 2344739"/>
              <a:gd name="connsiteX12" fmla="*/ 11995833 w 12193149"/>
              <a:gd name="connsiteY12" fmla="*/ 703458 h 2344739"/>
              <a:gd name="connsiteX13" fmla="*/ 11979717 w 12193149"/>
              <a:gd name="connsiteY13" fmla="*/ 708161 h 2344739"/>
              <a:gd name="connsiteX14" fmla="*/ 11959046 w 12193149"/>
              <a:gd name="connsiteY14" fmla="*/ 717558 h 2344739"/>
              <a:gd name="connsiteX15" fmla="*/ 11920454 w 12193149"/>
              <a:gd name="connsiteY15" fmla="*/ 730883 h 2344739"/>
              <a:gd name="connsiteX16" fmla="*/ 11903656 w 12193149"/>
              <a:gd name="connsiteY16" fmla="*/ 742426 h 2344739"/>
              <a:gd name="connsiteX17" fmla="*/ 11895048 w 12193149"/>
              <a:gd name="connsiteY17" fmla="*/ 744791 h 2344739"/>
              <a:gd name="connsiteX18" fmla="*/ 11891968 w 12193149"/>
              <a:gd name="connsiteY18" fmla="*/ 755729 h 2344739"/>
              <a:gd name="connsiteX19" fmla="*/ 11870776 w 12193149"/>
              <a:gd name="connsiteY19" fmla="*/ 777816 h 2344739"/>
              <a:gd name="connsiteX20" fmla="*/ 11813376 w 12193149"/>
              <a:gd name="connsiteY20" fmla="*/ 797659 h 2344739"/>
              <a:gd name="connsiteX21" fmla="*/ 11590693 w 12193149"/>
              <a:gd name="connsiteY21" fmla="*/ 963777 h 2344739"/>
              <a:gd name="connsiteX22" fmla="*/ 11506817 w 12193149"/>
              <a:gd name="connsiteY22" fmla="*/ 1033623 h 2344739"/>
              <a:gd name="connsiteX23" fmla="*/ 11280332 w 12193149"/>
              <a:gd name="connsiteY23" fmla="*/ 1223571 h 2344739"/>
              <a:gd name="connsiteX24" fmla="*/ 11228309 w 12193149"/>
              <a:gd name="connsiteY24" fmla="*/ 1276236 h 2344739"/>
              <a:gd name="connsiteX25" fmla="*/ 11218087 w 12193149"/>
              <a:gd name="connsiteY25" fmla="*/ 1275961 h 2344739"/>
              <a:gd name="connsiteX26" fmla="*/ 11217184 w 12193149"/>
              <a:gd name="connsiteY26" fmla="*/ 1275018 h 2344739"/>
              <a:gd name="connsiteX27" fmla="*/ 11188885 w 12193149"/>
              <a:gd name="connsiteY27" fmla="*/ 1292383 h 2344739"/>
              <a:gd name="connsiteX28" fmla="*/ 11184501 w 12193149"/>
              <a:gd name="connsiteY28" fmla="*/ 1292525 h 2344739"/>
              <a:gd name="connsiteX29" fmla="*/ 11166854 w 12193149"/>
              <a:gd name="connsiteY29" fmla="*/ 1306612 h 2344739"/>
              <a:gd name="connsiteX30" fmla="*/ 11157311 w 12193149"/>
              <a:gd name="connsiteY30" fmla="*/ 1312414 h 2344739"/>
              <a:gd name="connsiteX31" fmla="*/ 11155496 w 12193149"/>
              <a:gd name="connsiteY31" fmla="*/ 1317097 h 2344739"/>
              <a:gd name="connsiteX32" fmla="*/ 11140961 w 12193149"/>
              <a:gd name="connsiteY32" fmla="*/ 1324115 h 2344739"/>
              <a:gd name="connsiteX33" fmla="*/ 11138961 w 12193149"/>
              <a:gd name="connsiteY33" fmla="*/ 1323772 h 2344739"/>
              <a:gd name="connsiteX34" fmla="*/ 11128208 w 12193149"/>
              <a:gd name="connsiteY34" fmla="*/ 1333832 h 2344739"/>
              <a:gd name="connsiteX35" fmla="*/ 11120691 w 12193149"/>
              <a:gd name="connsiteY35" fmla="*/ 1347424 h 2344739"/>
              <a:gd name="connsiteX36" fmla="*/ 10894683 w 12193149"/>
              <a:gd name="connsiteY36" fmla="*/ 1473399 h 2344739"/>
              <a:gd name="connsiteX37" fmla="*/ 10773300 w 12193149"/>
              <a:gd name="connsiteY37" fmla="*/ 1523191 h 2344739"/>
              <a:gd name="connsiteX38" fmla="*/ 10627668 w 12193149"/>
              <a:gd name="connsiteY38" fmla="*/ 1559229 h 2344739"/>
              <a:gd name="connsiteX39" fmla="*/ 10581895 w 12193149"/>
              <a:gd name="connsiteY39" fmla="*/ 1568689 h 2344739"/>
              <a:gd name="connsiteX40" fmla="*/ 10547790 w 12193149"/>
              <a:gd name="connsiteY40" fmla="*/ 1598423 h 2344739"/>
              <a:gd name="connsiteX41" fmla="*/ 10529643 w 12193149"/>
              <a:gd name="connsiteY41" fmla="*/ 1596907 h 2344739"/>
              <a:gd name="connsiteX42" fmla="*/ 10526446 w 12193149"/>
              <a:gd name="connsiteY42" fmla="*/ 1596411 h 2344739"/>
              <a:gd name="connsiteX43" fmla="*/ 10515129 w 12193149"/>
              <a:gd name="connsiteY43" fmla="*/ 1599537 h 2344739"/>
              <a:gd name="connsiteX44" fmla="*/ 10491735 w 12193149"/>
              <a:gd name="connsiteY44" fmla="*/ 1594156 h 2344739"/>
              <a:gd name="connsiteX45" fmla="*/ 10471418 w 12193149"/>
              <a:gd name="connsiteY45" fmla="*/ 1601693 h 2344739"/>
              <a:gd name="connsiteX46" fmla="*/ 10377042 w 12193149"/>
              <a:gd name="connsiteY46" fmla="*/ 1644598 h 2344739"/>
              <a:gd name="connsiteX47" fmla="*/ 10319338 w 12193149"/>
              <a:gd name="connsiteY47" fmla="*/ 1666221 h 2344739"/>
              <a:gd name="connsiteX48" fmla="*/ 10295467 w 12193149"/>
              <a:gd name="connsiteY48" fmla="*/ 1668079 h 2344739"/>
              <a:gd name="connsiteX49" fmla="*/ 10263443 w 12193149"/>
              <a:gd name="connsiteY49" fmla="*/ 1674948 h 2344739"/>
              <a:gd name="connsiteX50" fmla="*/ 10205418 w 12193149"/>
              <a:gd name="connsiteY50" fmla="*/ 1682149 h 2344739"/>
              <a:gd name="connsiteX51" fmla="*/ 10177759 w 12193149"/>
              <a:gd name="connsiteY51" fmla="*/ 1692943 h 2344739"/>
              <a:gd name="connsiteX52" fmla="*/ 10165070 w 12193149"/>
              <a:gd name="connsiteY52" fmla="*/ 1693739 h 2344739"/>
              <a:gd name="connsiteX53" fmla="*/ 10156308 w 12193149"/>
              <a:gd name="connsiteY53" fmla="*/ 1707487 h 2344739"/>
              <a:gd name="connsiteX54" fmla="*/ 10118267 w 12193149"/>
              <a:gd name="connsiteY54" fmla="*/ 1731142 h 2344739"/>
              <a:gd name="connsiteX55" fmla="*/ 10083317 w 12193149"/>
              <a:gd name="connsiteY55" fmla="*/ 1743296 h 2344739"/>
              <a:gd name="connsiteX56" fmla="*/ 10040388 w 12193149"/>
              <a:gd name="connsiteY56" fmla="*/ 1741632 h 2344739"/>
              <a:gd name="connsiteX57" fmla="*/ 9961167 w 12193149"/>
              <a:gd name="connsiteY57" fmla="*/ 1757147 h 2344739"/>
              <a:gd name="connsiteX58" fmla="*/ 9848940 w 12193149"/>
              <a:gd name="connsiteY58" fmla="*/ 1763915 h 2344739"/>
              <a:gd name="connsiteX59" fmla="*/ 9729457 w 12193149"/>
              <a:gd name="connsiteY59" fmla="*/ 1784122 h 2344739"/>
              <a:gd name="connsiteX60" fmla="*/ 9613704 w 12193149"/>
              <a:gd name="connsiteY60" fmla="*/ 1812371 h 2344739"/>
              <a:gd name="connsiteX61" fmla="*/ 9338590 w 12193149"/>
              <a:gd name="connsiteY61" fmla="*/ 1869293 h 2344739"/>
              <a:gd name="connsiteX62" fmla="*/ 9232518 w 12193149"/>
              <a:gd name="connsiteY62" fmla="*/ 1893149 h 2344739"/>
              <a:gd name="connsiteX63" fmla="*/ 9156690 w 12193149"/>
              <a:gd name="connsiteY63" fmla="*/ 1903228 h 2344739"/>
              <a:gd name="connsiteX64" fmla="*/ 9054601 w 12193149"/>
              <a:gd name="connsiteY64" fmla="*/ 1910755 h 2344739"/>
              <a:gd name="connsiteX65" fmla="*/ 9006634 w 12193149"/>
              <a:gd name="connsiteY65" fmla="*/ 1914040 h 2344739"/>
              <a:gd name="connsiteX66" fmla="*/ 9006349 w 12193149"/>
              <a:gd name="connsiteY66" fmla="*/ 1913800 h 2344739"/>
              <a:gd name="connsiteX67" fmla="*/ 8997380 w 12193149"/>
              <a:gd name="connsiteY67" fmla="*/ 1915011 h 2344739"/>
              <a:gd name="connsiteX68" fmla="*/ 8991542 w 12193149"/>
              <a:gd name="connsiteY68" fmla="*/ 1917072 h 2344739"/>
              <a:gd name="connsiteX69" fmla="*/ 8975485 w 12193149"/>
              <a:gd name="connsiteY69" fmla="*/ 1920298 h 2344739"/>
              <a:gd name="connsiteX70" fmla="*/ 8969159 w 12193149"/>
              <a:gd name="connsiteY70" fmla="*/ 1919598 h 2344739"/>
              <a:gd name="connsiteX71" fmla="*/ 8964196 w 12193149"/>
              <a:gd name="connsiteY71" fmla="*/ 1917373 h 2344739"/>
              <a:gd name="connsiteX72" fmla="*/ 8930136 w 12193149"/>
              <a:gd name="connsiteY72" fmla="*/ 1914185 h 2344739"/>
              <a:gd name="connsiteX73" fmla="*/ 8753592 w 12193149"/>
              <a:gd name="connsiteY73" fmla="*/ 1933417 h 2344739"/>
              <a:gd name="connsiteX74" fmla="*/ 8708995 w 12193149"/>
              <a:gd name="connsiteY74" fmla="*/ 1935518 h 2344739"/>
              <a:gd name="connsiteX75" fmla="*/ 8597219 w 12193149"/>
              <a:gd name="connsiteY75" fmla="*/ 1944090 h 2344739"/>
              <a:gd name="connsiteX76" fmla="*/ 8526378 w 12193149"/>
              <a:gd name="connsiteY76" fmla="*/ 1929248 h 2344739"/>
              <a:gd name="connsiteX77" fmla="*/ 8512131 w 12193149"/>
              <a:gd name="connsiteY77" fmla="*/ 1935163 h 2344739"/>
              <a:gd name="connsiteX78" fmla="*/ 8507315 w 12193149"/>
              <a:gd name="connsiteY78" fmla="*/ 1938164 h 2344739"/>
              <a:gd name="connsiteX79" fmla="*/ 8499116 w 12193149"/>
              <a:gd name="connsiteY79" fmla="*/ 1940902 h 2344739"/>
              <a:gd name="connsiteX80" fmla="*/ 8498742 w 12193149"/>
              <a:gd name="connsiteY80" fmla="*/ 1940723 h 2344739"/>
              <a:gd name="connsiteX81" fmla="*/ 8491397 w 12193149"/>
              <a:gd name="connsiteY81" fmla="*/ 1943773 h 2344739"/>
              <a:gd name="connsiteX82" fmla="*/ 8368330 w 12193149"/>
              <a:gd name="connsiteY82" fmla="*/ 1957815 h 2344739"/>
              <a:gd name="connsiteX83" fmla="*/ 8354947 w 12193149"/>
              <a:gd name="connsiteY83" fmla="*/ 1958009 h 2344739"/>
              <a:gd name="connsiteX84" fmla="*/ 8321252 w 12193149"/>
              <a:gd name="connsiteY84" fmla="*/ 1974587 h 2344739"/>
              <a:gd name="connsiteX85" fmla="*/ 8315581 w 12193149"/>
              <a:gd name="connsiteY85" fmla="*/ 1974913 h 2344739"/>
              <a:gd name="connsiteX86" fmla="*/ 8296322 w 12193149"/>
              <a:gd name="connsiteY86" fmla="*/ 1988808 h 2344739"/>
              <a:gd name="connsiteX87" fmla="*/ 8285424 w 12193149"/>
              <a:gd name="connsiteY87" fmla="*/ 1994631 h 2344739"/>
              <a:gd name="connsiteX88" fmla="*/ 8284298 w 12193149"/>
              <a:gd name="connsiteY88" fmla="*/ 1999074 h 2344739"/>
              <a:gd name="connsiteX89" fmla="*/ 8267224 w 12193149"/>
              <a:gd name="connsiteY89" fmla="*/ 2006249 h 2344739"/>
              <a:gd name="connsiteX90" fmla="*/ 8264525 w 12193149"/>
              <a:gd name="connsiteY90" fmla="*/ 2006019 h 2344739"/>
              <a:gd name="connsiteX91" fmla="*/ 8253181 w 12193149"/>
              <a:gd name="connsiteY91" fmla="*/ 2015862 h 2344739"/>
              <a:gd name="connsiteX92" fmla="*/ 8246982 w 12193149"/>
              <a:gd name="connsiteY92" fmla="*/ 2028854 h 2344739"/>
              <a:gd name="connsiteX93" fmla="*/ 8091420 w 12193149"/>
              <a:gd name="connsiteY93" fmla="*/ 2075015 h 2344739"/>
              <a:gd name="connsiteX94" fmla="*/ 7906555 w 12193149"/>
              <a:gd name="connsiteY94" fmla="*/ 2116988 h 2344739"/>
              <a:gd name="connsiteX95" fmla="*/ 7719893 w 12193149"/>
              <a:gd name="connsiteY95" fmla="*/ 2142703 h 2344739"/>
              <a:gd name="connsiteX96" fmla="*/ 7615495 w 12193149"/>
              <a:gd name="connsiteY96" fmla="*/ 2139232 h 2344739"/>
              <a:gd name="connsiteX97" fmla="*/ 7528691 w 12193149"/>
              <a:gd name="connsiteY97" fmla="*/ 2145060 h 2344739"/>
              <a:gd name="connsiteX98" fmla="*/ 7520719 w 12193149"/>
              <a:gd name="connsiteY98" fmla="*/ 2147613 h 2344739"/>
              <a:gd name="connsiteX99" fmla="*/ 7508559 w 12193149"/>
              <a:gd name="connsiteY99" fmla="*/ 2148948 h 2344739"/>
              <a:gd name="connsiteX100" fmla="*/ 7508188 w 12193149"/>
              <a:gd name="connsiteY100" fmla="*/ 2148621 h 2344739"/>
              <a:gd name="connsiteX101" fmla="*/ 7496943 w 12193149"/>
              <a:gd name="connsiteY101" fmla="*/ 2150573 h 2344739"/>
              <a:gd name="connsiteX102" fmla="*/ 7219707 w 12193149"/>
              <a:gd name="connsiteY102" fmla="*/ 2156680 h 2344739"/>
              <a:gd name="connsiteX103" fmla="*/ 7202249 w 12193149"/>
              <a:gd name="connsiteY103" fmla="*/ 2161230 h 2344739"/>
              <a:gd name="connsiteX104" fmla="*/ 7198152 w 12193149"/>
              <a:gd name="connsiteY104" fmla="*/ 2166588 h 2344739"/>
              <a:gd name="connsiteX105" fmla="*/ 7171956 w 12193149"/>
              <a:gd name="connsiteY105" fmla="*/ 2171236 h 2344739"/>
              <a:gd name="connsiteX106" fmla="*/ 7098136 w 12193149"/>
              <a:gd name="connsiteY106" fmla="*/ 2183464 h 2344739"/>
              <a:gd name="connsiteX107" fmla="*/ 7019644 w 12193149"/>
              <a:gd name="connsiteY107" fmla="*/ 2183090 h 2344739"/>
              <a:gd name="connsiteX108" fmla="*/ 6905294 w 12193149"/>
              <a:gd name="connsiteY108" fmla="*/ 2212596 h 2344739"/>
              <a:gd name="connsiteX109" fmla="*/ 6709370 w 12193149"/>
              <a:gd name="connsiteY109" fmla="*/ 2240551 h 2344739"/>
              <a:gd name="connsiteX110" fmla="*/ 6550602 w 12193149"/>
              <a:gd name="connsiteY110" fmla="*/ 2269327 h 2344739"/>
              <a:gd name="connsiteX111" fmla="*/ 6318708 w 12193149"/>
              <a:gd name="connsiteY111" fmla="*/ 2316127 h 2344739"/>
              <a:gd name="connsiteX112" fmla="*/ 6169822 w 12193149"/>
              <a:gd name="connsiteY112" fmla="*/ 2318214 h 2344739"/>
              <a:gd name="connsiteX113" fmla="*/ 6074996 w 12193149"/>
              <a:gd name="connsiteY113" fmla="*/ 2338676 h 2344739"/>
              <a:gd name="connsiteX114" fmla="*/ 6069677 w 12193149"/>
              <a:gd name="connsiteY114" fmla="*/ 2337139 h 2344739"/>
              <a:gd name="connsiteX115" fmla="*/ 6049786 w 12193149"/>
              <a:gd name="connsiteY115" fmla="*/ 2337822 h 2344739"/>
              <a:gd name="connsiteX116" fmla="*/ 6042433 w 12193149"/>
              <a:gd name="connsiteY116" fmla="*/ 2329473 h 2344739"/>
              <a:gd name="connsiteX117" fmla="*/ 6011238 w 12193149"/>
              <a:gd name="connsiteY117" fmla="*/ 2324380 h 2344739"/>
              <a:gd name="connsiteX118" fmla="*/ 5958523 w 12193149"/>
              <a:gd name="connsiteY118" fmla="*/ 2328024 h 2344739"/>
              <a:gd name="connsiteX119" fmla="*/ 5760067 w 12193149"/>
              <a:gd name="connsiteY119" fmla="*/ 2343716 h 2344739"/>
              <a:gd name="connsiteX120" fmla="*/ 5628108 w 12193149"/>
              <a:gd name="connsiteY120" fmla="*/ 2344739 h 2344739"/>
              <a:gd name="connsiteX121" fmla="*/ 5472054 w 12193149"/>
              <a:gd name="connsiteY121" fmla="*/ 2330719 h 2344739"/>
              <a:gd name="connsiteX122" fmla="*/ 5433909 w 12193149"/>
              <a:gd name="connsiteY122" fmla="*/ 2319466 h 2344739"/>
              <a:gd name="connsiteX123" fmla="*/ 5382817 w 12193149"/>
              <a:gd name="connsiteY123" fmla="*/ 2301764 h 2344739"/>
              <a:gd name="connsiteX124" fmla="*/ 5262912 w 12193149"/>
              <a:gd name="connsiteY124" fmla="*/ 2281347 h 2344739"/>
              <a:gd name="connsiteX125" fmla="*/ 5224109 w 12193149"/>
              <a:gd name="connsiteY125" fmla="*/ 2270223 h 2344739"/>
              <a:gd name="connsiteX126" fmla="*/ 5175808 w 12193149"/>
              <a:gd name="connsiteY126" fmla="*/ 2267233 h 2344739"/>
              <a:gd name="connsiteX127" fmla="*/ 5157702 w 12193149"/>
              <a:gd name="connsiteY127" fmla="*/ 2260010 h 2344739"/>
              <a:gd name="connsiteX128" fmla="*/ 5143747 w 12193149"/>
              <a:gd name="connsiteY128" fmla="*/ 2256610 h 2344739"/>
              <a:gd name="connsiteX129" fmla="*/ 5140744 w 12193149"/>
              <a:gd name="connsiteY129" fmla="*/ 2254509 h 2344739"/>
              <a:gd name="connsiteX130" fmla="*/ 5122807 w 12193149"/>
              <a:gd name="connsiteY130" fmla="*/ 2243656 h 2344739"/>
              <a:gd name="connsiteX131" fmla="*/ 5066938 w 12193149"/>
              <a:gd name="connsiteY131" fmla="*/ 2250227 h 2344739"/>
              <a:gd name="connsiteX132" fmla="*/ 5012662 w 12193149"/>
              <a:gd name="connsiteY132" fmla="*/ 2233846 h 2344739"/>
              <a:gd name="connsiteX133" fmla="*/ 4841589 w 12193149"/>
              <a:gd name="connsiteY133" fmla="*/ 2209829 h 2344739"/>
              <a:gd name="connsiteX134" fmla="*/ 4763595 w 12193149"/>
              <a:gd name="connsiteY134" fmla="*/ 2182061 h 2344739"/>
              <a:gd name="connsiteX135" fmla="*/ 4724334 w 12193149"/>
              <a:gd name="connsiteY135" fmla="*/ 2173047 h 2344739"/>
              <a:gd name="connsiteX136" fmla="*/ 4722324 w 12193149"/>
              <a:gd name="connsiteY136" fmla="*/ 2172298 h 2344739"/>
              <a:gd name="connsiteX137" fmla="*/ 4723259 w 12193149"/>
              <a:gd name="connsiteY137" fmla="*/ 2172087 h 2344739"/>
              <a:gd name="connsiteX138" fmla="*/ 4718350 w 12193149"/>
              <a:gd name="connsiteY138" fmla="*/ 2170817 h 2344739"/>
              <a:gd name="connsiteX139" fmla="*/ 4722324 w 12193149"/>
              <a:gd name="connsiteY139" fmla="*/ 2172298 h 2344739"/>
              <a:gd name="connsiteX140" fmla="*/ 4716674 w 12193149"/>
              <a:gd name="connsiteY140" fmla="*/ 2173573 h 2344739"/>
              <a:gd name="connsiteX141" fmla="*/ 4516962 w 12193149"/>
              <a:gd name="connsiteY141" fmla="*/ 2163671 h 2344739"/>
              <a:gd name="connsiteX142" fmla="*/ 4429691 w 12193149"/>
              <a:gd name="connsiteY142" fmla="*/ 2153020 h 2344739"/>
              <a:gd name="connsiteX143" fmla="*/ 4364023 w 12193149"/>
              <a:gd name="connsiteY143" fmla="*/ 2151674 h 2344739"/>
              <a:gd name="connsiteX144" fmla="*/ 4318114 w 12193149"/>
              <a:gd name="connsiteY144" fmla="*/ 2158289 h 2344739"/>
              <a:gd name="connsiteX145" fmla="*/ 4316258 w 12193149"/>
              <a:gd name="connsiteY145" fmla="*/ 2156948 h 2344739"/>
              <a:gd name="connsiteX146" fmla="*/ 4296292 w 12193149"/>
              <a:gd name="connsiteY146" fmla="*/ 2155069 h 2344739"/>
              <a:gd name="connsiteX147" fmla="*/ 4291212 w 12193149"/>
              <a:gd name="connsiteY147" fmla="*/ 2157986 h 2344739"/>
              <a:gd name="connsiteX148" fmla="*/ 4277290 w 12193149"/>
              <a:gd name="connsiteY148" fmla="*/ 2157740 h 2344739"/>
              <a:gd name="connsiteX149" fmla="*/ 4249265 w 12193149"/>
              <a:gd name="connsiteY149" fmla="*/ 2160064 h 2344739"/>
              <a:gd name="connsiteX150" fmla="*/ 4203199 w 12193149"/>
              <a:gd name="connsiteY150" fmla="*/ 2157269 h 2344739"/>
              <a:gd name="connsiteX151" fmla="*/ 4202893 w 12193149"/>
              <a:gd name="connsiteY151" fmla="*/ 2156010 h 2344739"/>
              <a:gd name="connsiteX152" fmla="*/ 4192396 w 12193149"/>
              <a:gd name="connsiteY152" fmla="*/ 2150376 h 2344739"/>
              <a:gd name="connsiteX153" fmla="*/ 4143893 w 12193149"/>
              <a:gd name="connsiteY153" fmla="*/ 2134511 h 2344739"/>
              <a:gd name="connsiteX154" fmla="*/ 4084245 w 12193149"/>
              <a:gd name="connsiteY154" fmla="*/ 2107978 h 2344739"/>
              <a:gd name="connsiteX155" fmla="*/ 4075694 w 12193149"/>
              <a:gd name="connsiteY155" fmla="*/ 2107143 h 2344739"/>
              <a:gd name="connsiteX156" fmla="*/ 4075575 w 12193149"/>
              <a:gd name="connsiteY156" fmla="*/ 2106844 h 2344739"/>
              <a:gd name="connsiteX157" fmla="*/ 4066658 w 12193149"/>
              <a:gd name="connsiteY157" fmla="*/ 2105400 h 2344739"/>
              <a:gd name="connsiteX158" fmla="*/ 4060102 w 12193149"/>
              <a:gd name="connsiteY158" fmla="*/ 2105618 h 2344739"/>
              <a:gd name="connsiteX159" fmla="*/ 4043512 w 12193149"/>
              <a:gd name="connsiteY159" fmla="*/ 2103997 h 2344739"/>
              <a:gd name="connsiteX160" fmla="*/ 4038145 w 12193149"/>
              <a:gd name="connsiteY160" fmla="*/ 2101563 h 2344739"/>
              <a:gd name="connsiteX161" fmla="*/ 4036511 w 12193149"/>
              <a:gd name="connsiteY161" fmla="*/ 2097896 h 2344739"/>
              <a:gd name="connsiteX162" fmla="*/ 4034926 w 12193149"/>
              <a:gd name="connsiteY162" fmla="*/ 2098131 h 2344739"/>
              <a:gd name="connsiteX163" fmla="*/ 4005686 w 12193149"/>
              <a:gd name="connsiteY163" fmla="*/ 2085563 h 2344739"/>
              <a:gd name="connsiteX164" fmla="*/ 3937994 w 12193149"/>
              <a:gd name="connsiteY164" fmla="*/ 2068106 h 2344739"/>
              <a:gd name="connsiteX165" fmla="*/ 3898423 w 12193149"/>
              <a:gd name="connsiteY165" fmla="*/ 2062451 h 2344739"/>
              <a:gd name="connsiteX166" fmla="*/ 3790908 w 12193149"/>
              <a:gd name="connsiteY166" fmla="*/ 2042213 h 2344739"/>
              <a:gd name="connsiteX167" fmla="*/ 3683661 w 12193149"/>
              <a:gd name="connsiteY167" fmla="*/ 2018290 h 2344739"/>
              <a:gd name="connsiteX168" fmla="*/ 3611183 w 12193149"/>
              <a:gd name="connsiteY168" fmla="*/ 1986019 h 2344739"/>
              <a:gd name="connsiteX169" fmla="*/ 3605003 w 12193149"/>
              <a:gd name="connsiteY169" fmla="*/ 1987381 h 2344739"/>
              <a:gd name="connsiteX170" fmla="*/ 3595884 w 12193149"/>
              <a:gd name="connsiteY170" fmla="*/ 1987545 h 2344739"/>
              <a:gd name="connsiteX171" fmla="*/ 3595649 w 12193149"/>
              <a:gd name="connsiteY171" fmla="*/ 1987276 h 2344739"/>
              <a:gd name="connsiteX172" fmla="*/ 3587126 w 12193149"/>
              <a:gd name="connsiteY172" fmla="*/ 1987966 h 2344739"/>
              <a:gd name="connsiteX173" fmla="*/ 3537283 w 12193149"/>
              <a:gd name="connsiteY173" fmla="*/ 1978267 h 2344739"/>
              <a:gd name="connsiteX174" fmla="*/ 3474371 w 12193149"/>
              <a:gd name="connsiteY174" fmla="*/ 1974606 h 2344739"/>
              <a:gd name="connsiteX175" fmla="*/ 3401876 w 12193149"/>
              <a:gd name="connsiteY175" fmla="*/ 1962558 h 2344739"/>
              <a:gd name="connsiteX176" fmla="*/ 3365036 w 12193149"/>
              <a:gd name="connsiteY176" fmla="*/ 1979510 h 2344739"/>
              <a:gd name="connsiteX177" fmla="*/ 3345174 w 12193149"/>
              <a:gd name="connsiteY177" fmla="*/ 1981192 h 2344739"/>
              <a:gd name="connsiteX178" fmla="*/ 3342846 w 12193149"/>
              <a:gd name="connsiteY178" fmla="*/ 1980217 h 2344739"/>
              <a:gd name="connsiteX179" fmla="*/ 3263504 w 12193149"/>
              <a:gd name="connsiteY179" fmla="*/ 1986094 h 2344739"/>
              <a:gd name="connsiteX180" fmla="*/ 3143704 w 12193149"/>
              <a:gd name="connsiteY180" fmla="*/ 1993869 h 2344739"/>
              <a:gd name="connsiteX181" fmla="*/ 3031439 w 12193149"/>
              <a:gd name="connsiteY181" fmla="*/ 1996512 h 2344739"/>
              <a:gd name="connsiteX182" fmla="*/ 2782717 w 12193149"/>
              <a:gd name="connsiteY182" fmla="*/ 2018333 h 2344739"/>
              <a:gd name="connsiteX183" fmla="*/ 2647675 w 12193149"/>
              <a:gd name="connsiteY183" fmla="*/ 2028869 h 2344739"/>
              <a:gd name="connsiteX184" fmla="*/ 2569176 w 12193149"/>
              <a:gd name="connsiteY184" fmla="*/ 2002628 h 2344739"/>
              <a:gd name="connsiteX185" fmla="*/ 2444403 w 12193149"/>
              <a:gd name="connsiteY185" fmla="*/ 2016529 h 2344739"/>
              <a:gd name="connsiteX186" fmla="*/ 2316260 w 12193149"/>
              <a:gd name="connsiteY186" fmla="*/ 2024996 h 2344739"/>
              <a:gd name="connsiteX187" fmla="*/ 2209726 w 12193149"/>
              <a:gd name="connsiteY187" fmla="*/ 2019763 h 2344739"/>
              <a:gd name="connsiteX188" fmla="*/ 2095813 w 12193149"/>
              <a:gd name="connsiteY188" fmla="*/ 2003052 h 2344739"/>
              <a:gd name="connsiteX189" fmla="*/ 1998504 w 12193149"/>
              <a:gd name="connsiteY189" fmla="*/ 1995032 h 2344739"/>
              <a:gd name="connsiteX190" fmla="*/ 1929320 w 12193149"/>
              <a:gd name="connsiteY190" fmla="*/ 2016977 h 2344739"/>
              <a:gd name="connsiteX191" fmla="*/ 1922798 w 12193149"/>
              <a:gd name="connsiteY191" fmla="*/ 2012146 h 2344739"/>
              <a:gd name="connsiteX192" fmla="*/ 1874228 w 12193149"/>
              <a:gd name="connsiteY192" fmla="*/ 2013741 h 2344739"/>
              <a:gd name="connsiteX193" fmla="*/ 1787803 w 12193149"/>
              <a:gd name="connsiteY193" fmla="*/ 2041363 h 2344739"/>
              <a:gd name="connsiteX194" fmla="*/ 1739352 w 12193149"/>
              <a:gd name="connsiteY194" fmla="*/ 2036312 h 2344739"/>
              <a:gd name="connsiteX195" fmla="*/ 1676219 w 12193149"/>
              <a:gd name="connsiteY195" fmla="*/ 2019963 h 2344739"/>
              <a:gd name="connsiteX196" fmla="*/ 1609817 w 12193149"/>
              <a:gd name="connsiteY196" fmla="*/ 2013066 h 2344739"/>
              <a:gd name="connsiteX197" fmla="*/ 1497258 w 12193149"/>
              <a:gd name="connsiteY197" fmla="*/ 1987476 h 2344739"/>
              <a:gd name="connsiteX198" fmla="*/ 1151127 w 12193149"/>
              <a:gd name="connsiteY198" fmla="*/ 1938041 h 2344739"/>
              <a:gd name="connsiteX199" fmla="*/ 859417 w 12193149"/>
              <a:gd name="connsiteY199" fmla="*/ 1928608 h 2344739"/>
              <a:gd name="connsiteX200" fmla="*/ 838688 w 12193149"/>
              <a:gd name="connsiteY200" fmla="*/ 1929821 h 2344739"/>
              <a:gd name="connsiteX201" fmla="*/ 817957 w 12193149"/>
              <a:gd name="connsiteY201" fmla="*/ 1927857 h 2344739"/>
              <a:gd name="connsiteX202" fmla="*/ 812654 w 12193149"/>
              <a:gd name="connsiteY202" fmla="*/ 1930751 h 2344739"/>
              <a:gd name="connsiteX203" fmla="*/ 721195 w 12193149"/>
              <a:gd name="connsiteY203" fmla="*/ 1929661 h 2344739"/>
              <a:gd name="connsiteX204" fmla="*/ 720890 w 12193149"/>
              <a:gd name="connsiteY204" fmla="*/ 1928399 h 2344739"/>
              <a:gd name="connsiteX205" fmla="*/ 710023 w 12193149"/>
              <a:gd name="connsiteY205" fmla="*/ 1922722 h 2344739"/>
              <a:gd name="connsiteX206" fmla="*/ 597940 w 12193149"/>
              <a:gd name="connsiteY206" fmla="*/ 1879864 h 2344739"/>
              <a:gd name="connsiteX207" fmla="*/ 579683 w 12193149"/>
              <a:gd name="connsiteY207" fmla="*/ 1877212 h 2344739"/>
              <a:gd name="connsiteX208" fmla="*/ 572865 w 12193149"/>
              <a:gd name="connsiteY208" fmla="*/ 1877401 h 2344739"/>
              <a:gd name="connsiteX209" fmla="*/ 446247 w 12193149"/>
              <a:gd name="connsiteY209" fmla="*/ 1839371 h 2344739"/>
              <a:gd name="connsiteX210" fmla="*/ 405163 w 12193149"/>
              <a:gd name="connsiteY210" fmla="*/ 1833548 h 2344739"/>
              <a:gd name="connsiteX211" fmla="*/ 293583 w 12193149"/>
              <a:gd name="connsiteY211" fmla="*/ 1812852 h 2344739"/>
              <a:gd name="connsiteX212" fmla="*/ 119529 w 12193149"/>
              <a:gd name="connsiteY212" fmla="*/ 1761047 h 2344739"/>
              <a:gd name="connsiteX213" fmla="*/ 16674 w 12193149"/>
              <a:gd name="connsiteY213" fmla="*/ 1758191 h 2344739"/>
              <a:gd name="connsiteX214" fmla="*/ 1150 w 12193149"/>
              <a:gd name="connsiteY214" fmla="*/ 1752722 h 2344739"/>
              <a:gd name="connsiteX215" fmla="*/ 1148 w 12193149"/>
              <a:gd name="connsiteY215" fmla="*/ 222213 h 2344739"/>
              <a:gd name="connsiteX216" fmla="*/ 1148 w 12193149"/>
              <a:gd name="connsiteY216" fmla="*/ 0 h 2344739"/>
              <a:gd name="connsiteX0" fmla="*/ 1148 w 12193149"/>
              <a:gd name="connsiteY0" fmla="*/ 818782 h 3163521"/>
              <a:gd name="connsiteX1" fmla="*/ 12181789 w 12193149"/>
              <a:gd name="connsiteY1" fmla="*/ 0 h 3163521"/>
              <a:gd name="connsiteX2" fmla="*/ 12193149 w 12193149"/>
              <a:gd name="connsiteY2" fmla="*/ 1398521 h 3163521"/>
              <a:gd name="connsiteX3" fmla="*/ 12185986 w 12193149"/>
              <a:gd name="connsiteY3" fmla="*/ 1402971 h 3163521"/>
              <a:gd name="connsiteX4" fmla="*/ 12156363 w 12193149"/>
              <a:gd name="connsiteY4" fmla="*/ 1416148 h 3163521"/>
              <a:gd name="connsiteX5" fmla="*/ 12139215 w 12193149"/>
              <a:gd name="connsiteY5" fmla="*/ 1441961 h 3163521"/>
              <a:gd name="connsiteX6" fmla="*/ 12126327 w 12193149"/>
              <a:gd name="connsiteY6" fmla="*/ 1443472 h 3163521"/>
              <a:gd name="connsiteX7" fmla="*/ 12124007 w 12193149"/>
              <a:gd name="connsiteY7" fmla="*/ 1443576 h 3163521"/>
              <a:gd name="connsiteX8" fmla="*/ 12116854 w 12193149"/>
              <a:gd name="connsiteY8" fmla="*/ 1447390 h 3163521"/>
              <a:gd name="connsiteX9" fmla="*/ 12099497 w 12193149"/>
              <a:gd name="connsiteY9" fmla="*/ 1446921 h 3163521"/>
              <a:gd name="connsiteX10" fmla="*/ 12087073 w 12193149"/>
              <a:gd name="connsiteY10" fmla="*/ 1455123 h 3163521"/>
              <a:gd name="connsiteX11" fmla="*/ 12031073 w 12193149"/>
              <a:gd name="connsiteY11" fmla="*/ 1498791 h 3163521"/>
              <a:gd name="connsiteX12" fmla="*/ 11995833 w 12193149"/>
              <a:gd name="connsiteY12" fmla="*/ 1522240 h 3163521"/>
              <a:gd name="connsiteX13" fmla="*/ 11979717 w 12193149"/>
              <a:gd name="connsiteY13" fmla="*/ 1526943 h 3163521"/>
              <a:gd name="connsiteX14" fmla="*/ 11959046 w 12193149"/>
              <a:gd name="connsiteY14" fmla="*/ 1536340 h 3163521"/>
              <a:gd name="connsiteX15" fmla="*/ 11920454 w 12193149"/>
              <a:gd name="connsiteY15" fmla="*/ 1549665 h 3163521"/>
              <a:gd name="connsiteX16" fmla="*/ 11903656 w 12193149"/>
              <a:gd name="connsiteY16" fmla="*/ 1561208 h 3163521"/>
              <a:gd name="connsiteX17" fmla="*/ 11895048 w 12193149"/>
              <a:gd name="connsiteY17" fmla="*/ 1563573 h 3163521"/>
              <a:gd name="connsiteX18" fmla="*/ 11891968 w 12193149"/>
              <a:gd name="connsiteY18" fmla="*/ 1574511 h 3163521"/>
              <a:gd name="connsiteX19" fmla="*/ 11870776 w 12193149"/>
              <a:gd name="connsiteY19" fmla="*/ 1596598 h 3163521"/>
              <a:gd name="connsiteX20" fmla="*/ 11813376 w 12193149"/>
              <a:gd name="connsiteY20" fmla="*/ 1616441 h 3163521"/>
              <a:gd name="connsiteX21" fmla="*/ 11590693 w 12193149"/>
              <a:gd name="connsiteY21" fmla="*/ 1782559 h 3163521"/>
              <a:gd name="connsiteX22" fmla="*/ 11506817 w 12193149"/>
              <a:gd name="connsiteY22" fmla="*/ 1852405 h 3163521"/>
              <a:gd name="connsiteX23" fmla="*/ 11280332 w 12193149"/>
              <a:gd name="connsiteY23" fmla="*/ 2042353 h 3163521"/>
              <a:gd name="connsiteX24" fmla="*/ 11228309 w 12193149"/>
              <a:gd name="connsiteY24" fmla="*/ 2095018 h 3163521"/>
              <a:gd name="connsiteX25" fmla="*/ 11218087 w 12193149"/>
              <a:gd name="connsiteY25" fmla="*/ 2094743 h 3163521"/>
              <a:gd name="connsiteX26" fmla="*/ 11217184 w 12193149"/>
              <a:gd name="connsiteY26" fmla="*/ 2093800 h 3163521"/>
              <a:gd name="connsiteX27" fmla="*/ 11188885 w 12193149"/>
              <a:gd name="connsiteY27" fmla="*/ 2111165 h 3163521"/>
              <a:gd name="connsiteX28" fmla="*/ 11184501 w 12193149"/>
              <a:gd name="connsiteY28" fmla="*/ 2111307 h 3163521"/>
              <a:gd name="connsiteX29" fmla="*/ 11166854 w 12193149"/>
              <a:gd name="connsiteY29" fmla="*/ 2125394 h 3163521"/>
              <a:gd name="connsiteX30" fmla="*/ 11157311 w 12193149"/>
              <a:gd name="connsiteY30" fmla="*/ 2131196 h 3163521"/>
              <a:gd name="connsiteX31" fmla="*/ 11155496 w 12193149"/>
              <a:gd name="connsiteY31" fmla="*/ 2135879 h 3163521"/>
              <a:gd name="connsiteX32" fmla="*/ 11140961 w 12193149"/>
              <a:gd name="connsiteY32" fmla="*/ 2142897 h 3163521"/>
              <a:gd name="connsiteX33" fmla="*/ 11138961 w 12193149"/>
              <a:gd name="connsiteY33" fmla="*/ 2142554 h 3163521"/>
              <a:gd name="connsiteX34" fmla="*/ 11128208 w 12193149"/>
              <a:gd name="connsiteY34" fmla="*/ 2152614 h 3163521"/>
              <a:gd name="connsiteX35" fmla="*/ 11120691 w 12193149"/>
              <a:gd name="connsiteY35" fmla="*/ 2166206 h 3163521"/>
              <a:gd name="connsiteX36" fmla="*/ 10894683 w 12193149"/>
              <a:gd name="connsiteY36" fmla="*/ 2292181 h 3163521"/>
              <a:gd name="connsiteX37" fmla="*/ 10773300 w 12193149"/>
              <a:gd name="connsiteY37" fmla="*/ 2341973 h 3163521"/>
              <a:gd name="connsiteX38" fmla="*/ 10627668 w 12193149"/>
              <a:gd name="connsiteY38" fmla="*/ 2378011 h 3163521"/>
              <a:gd name="connsiteX39" fmla="*/ 10581895 w 12193149"/>
              <a:gd name="connsiteY39" fmla="*/ 2387471 h 3163521"/>
              <a:gd name="connsiteX40" fmla="*/ 10547790 w 12193149"/>
              <a:gd name="connsiteY40" fmla="*/ 2417205 h 3163521"/>
              <a:gd name="connsiteX41" fmla="*/ 10529643 w 12193149"/>
              <a:gd name="connsiteY41" fmla="*/ 2415689 h 3163521"/>
              <a:gd name="connsiteX42" fmla="*/ 10526446 w 12193149"/>
              <a:gd name="connsiteY42" fmla="*/ 2415193 h 3163521"/>
              <a:gd name="connsiteX43" fmla="*/ 10515129 w 12193149"/>
              <a:gd name="connsiteY43" fmla="*/ 2418319 h 3163521"/>
              <a:gd name="connsiteX44" fmla="*/ 10491735 w 12193149"/>
              <a:gd name="connsiteY44" fmla="*/ 2412938 h 3163521"/>
              <a:gd name="connsiteX45" fmla="*/ 10471418 w 12193149"/>
              <a:gd name="connsiteY45" fmla="*/ 2420475 h 3163521"/>
              <a:gd name="connsiteX46" fmla="*/ 10377042 w 12193149"/>
              <a:gd name="connsiteY46" fmla="*/ 2463380 h 3163521"/>
              <a:gd name="connsiteX47" fmla="*/ 10319338 w 12193149"/>
              <a:gd name="connsiteY47" fmla="*/ 2485003 h 3163521"/>
              <a:gd name="connsiteX48" fmla="*/ 10295467 w 12193149"/>
              <a:gd name="connsiteY48" fmla="*/ 2486861 h 3163521"/>
              <a:gd name="connsiteX49" fmla="*/ 10263443 w 12193149"/>
              <a:gd name="connsiteY49" fmla="*/ 2493730 h 3163521"/>
              <a:gd name="connsiteX50" fmla="*/ 10205418 w 12193149"/>
              <a:gd name="connsiteY50" fmla="*/ 2500931 h 3163521"/>
              <a:gd name="connsiteX51" fmla="*/ 10177759 w 12193149"/>
              <a:gd name="connsiteY51" fmla="*/ 2511725 h 3163521"/>
              <a:gd name="connsiteX52" fmla="*/ 10165070 w 12193149"/>
              <a:gd name="connsiteY52" fmla="*/ 2512521 h 3163521"/>
              <a:gd name="connsiteX53" fmla="*/ 10156308 w 12193149"/>
              <a:gd name="connsiteY53" fmla="*/ 2526269 h 3163521"/>
              <a:gd name="connsiteX54" fmla="*/ 10118267 w 12193149"/>
              <a:gd name="connsiteY54" fmla="*/ 2549924 h 3163521"/>
              <a:gd name="connsiteX55" fmla="*/ 10083317 w 12193149"/>
              <a:gd name="connsiteY55" fmla="*/ 2562078 h 3163521"/>
              <a:gd name="connsiteX56" fmla="*/ 10040388 w 12193149"/>
              <a:gd name="connsiteY56" fmla="*/ 2560414 h 3163521"/>
              <a:gd name="connsiteX57" fmla="*/ 9961167 w 12193149"/>
              <a:gd name="connsiteY57" fmla="*/ 2575929 h 3163521"/>
              <a:gd name="connsiteX58" fmla="*/ 9848940 w 12193149"/>
              <a:gd name="connsiteY58" fmla="*/ 2582697 h 3163521"/>
              <a:gd name="connsiteX59" fmla="*/ 9729457 w 12193149"/>
              <a:gd name="connsiteY59" fmla="*/ 2602904 h 3163521"/>
              <a:gd name="connsiteX60" fmla="*/ 9613704 w 12193149"/>
              <a:gd name="connsiteY60" fmla="*/ 2631153 h 3163521"/>
              <a:gd name="connsiteX61" fmla="*/ 9338590 w 12193149"/>
              <a:gd name="connsiteY61" fmla="*/ 2688075 h 3163521"/>
              <a:gd name="connsiteX62" fmla="*/ 9232518 w 12193149"/>
              <a:gd name="connsiteY62" fmla="*/ 2711931 h 3163521"/>
              <a:gd name="connsiteX63" fmla="*/ 9156690 w 12193149"/>
              <a:gd name="connsiteY63" fmla="*/ 2722010 h 3163521"/>
              <a:gd name="connsiteX64" fmla="*/ 9054601 w 12193149"/>
              <a:gd name="connsiteY64" fmla="*/ 2729537 h 3163521"/>
              <a:gd name="connsiteX65" fmla="*/ 9006634 w 12193149"/>
              <a:gd name="connsiteY65" fmla="*/ 2732822 h 3163521"/>
              <a:gd name="connsiteX66" fmla="*/ 9006349 w 12193149"/>
              <a:gd name="connsiteY66" fmla="*/ 2732582 h 3163521"/>
              <a:gd name="connsiteX67" fmla="*/ 8997380 w 12193149"/>
              <a:gd name="connsiteY67" fmla="*/ 2733793 h 3163521"/>
              <a:gd name="connsiteX68" fmla="*/ 8991542 w 12193149"/>
              <a:gd name="connsiteY68" fmla="*/ 2735854 h 3163521"/>
              <a:gd name="connsiteX69" fmla="*/ 8975485 w 12193149"/>
              <a:gd name="connsiteY69" fmla="*/ 2739080 h 3163521"/>
              <a:gd name="connsiteX70" fmla="*/ 8969159 w 12193149"/>
              <a:gd name="connsiteY70" fmla="*/ 2738380 h 3163521"/>
              <a:gd name="connsiteX71" fmla="*/ 8964196 w 12193149"/>
              <a:gd name="connsiteY71" fmla="*/ 2736155 h 3163521"/>
              <a:gd name="connsiteX72" fmla="*/ 8930136 w 12193149"/>
              <a:gd name="connsiteY72" fmla="*/ 2732967 h 3163521"/>
              <a:gd name="connsiteX73" fmla="*/ 8753592 w 12193149"/>
              <a:gd name="connsiteY73" fmla="*/ 2752199 h 3163521"/>
              <a:gd name="connsiteX74" fmla="*/ 8708995 w 12193149"/>
              <a:gd name="connsiteY74" fmla="*/ 2754300 h 3163521"/>
              <a:gd name="connsiteX75" fmla="*/ 8597219 w 12193149"/>
              <a:gd name="connsiteY75" fmla="*/ 2762872 h 3163521"/>
              <a:gd name="connsiteX76" fmla="*/ 8526378 w 12193149"/>
              <a:gd name="connsiteY76" fmla="*/ 2748030 h 3163521"/>
              <a:gd name="connsiteX77" fmla="*/ 8512131 w 12193149"/>
              <a:gd name="connsiteY77" fmla="*/ 2753945 h 3163521"/>
              <a:gd name="connsiteX78" fmla="*/ 8507315 w 12193149"/>
              <a:gd name="connsiteY78" fmla="*/ 2756946 h 3163521"/>
              <a:gd name="connsiteX79" fmla="*/ 8499116 w 12193149"/>
              <a:gd name="connsiteY79" fmla="*/ 2759684 h 3163521"/>
              <a:gd name="connsiteX80" fmla="*/ 8498742 w 12193149"/>
              <a:gd name="connsiteY80" fmla="*/ 2759505 h 3163521"/>
              <a:gd name="connsiteX81" fmla="*/ 8491397 w 12193149"/>
              <a:gd name="connsiteY81" fmla="*/ 2762555 h 3163521"/>
              <a:gd name="connsiteX82" fmla="*/ 8368330 w 12193149"/>
              <a:gd name="connsiteY82" fmla="*/ 2776597 h 3163521"/>
              <a:gd name="connsiteX83" fmla="*/ 8354947 w 12193149"/>
              <a:gd name="connsiteY83" fmla="*/ 2776791 h 3163521"/>
              <a:gd name="connsiteX84" fmla="*/ 8321252 w 12193149"/>
              <a:gd name="connsiteY84" fmla="*/ 2793369 h 3163521"/>
              <a:gd name="connsiteX85" fmla="*/ 8315581 w 12193149"/>
              <a:gd name="connsiteY85" fmla="*/ 2793695 h 3163521"/>
              <a:gd name="connsiteX86" fmla="*/ 8296322 w 12193149"/>
              <a:gd name="connsiteY86" fmla="*/ 2807590 h 3163521"/>
              <a:gd name="connsiteX87" fmla="*/ 8285424 w 12193149"/>
              <a:gd name="connsiteY87" fmla="*/ 2813413 h 3163521"/>
              <a:gd name="connsiteX88" fmla="*/ 8284298 w 12193149"/>
              <a:gd name="connsiteY88" fmla="*/ 2817856 h 3163521"/>
              <a:gd name="connsiteX89" fmla="*/ 8267224 w 12193149"/>
              <a:gd name="connsiteY89" fmla="*/ 2825031 h 3163521"/>
              <a:gd name="connsiteX90" fmla="*/ 8264525 w 12193149"/>
              <a:gd name="connsiteY90" fmla="*/ 2824801 h 3163521"/>
              <a:gd name="connsiteX91" fmla="*/ 8253181 w 12193149"/>
              <a:gd name="connsiteY91" fmla="*/ 2834644 h 3163521"/>
              <a:gd name="connsiteX92" fmla="*/ 8246982 w 12193149"/>
              <a:gd name="connsiteY92" fmla="*/ 2847636 h 3163521"/>
              <a:gd name="connsiteX93" fmla="*/ 8091420 w 12193149"/>
              <a:gd name="connsiteY93" fmla="*/ 2893797 h 3163521"/>
              <a:gd name="connsiteX94" fmla="*/ 7906555 w 12193149"/>
              <a:gd name="connsiteY94" fmla="*/ 2935770 h 3163521"/>
              <a:gd name="connsiteX95" fmla="*/ 7719893 w 12193149"/>
              <a:gd name="connsiteY95" fmla="*/ 2961485 h 3163521"/>
              <a:gd name="connsiteX96" fmla="*/ 7615495 w 12193149"/>
              <a:gd name="connsiteY96" fmla="*/ 2958014 h 3163521"/>
              <a:gd name="connsiteX97" fmla="*/ 7528691 w 12193149"/>
              <a:gd name="connsiteY97" fmla="*/ 2963842 h 3163521"/>
              <a:gd name="connsiteX98" fmla="*/ 7520719 w 12193149"/>
              <a:gd name="connsiteY98" fmla="*/ 2966395 h 3163521"/>
              <a:gd name="connsiteX99" fmla="*/ 7508559 w 12193149"/>
              <a:gd name="connsiteY99" fmla="*/ 2967730 h 3163521"/>
              <a:gd name="connsiteX100" fmla="*/ 7508188 w 12193149"/>
              <a:gd name="connsiteY100" fmla="*/ 2967403 h 3163521"/>
              <a:gd name="connsiteX101" fmla="*/ 7496943 w 12193149"/>
              <a:gd name="connsiteY101" fmla="*/ 2969355 h 3163521"/>
              <a:gd name="connsiteX102" fmla="*/ 7219707 w 12193149"/>
              <a:gd name="connsiteY102" fmla="*/ 2975462 h 3163521"/>
              <a:gd name="connsiteX103" fmla="*/ 7202249 w 12193149"/>
              <a:gd name="connsiteY103" fmla="*/ 2980012 h 3163521"/>
              <a:gd name="connsiteX104" fmla="*/ 7198152 w 12193149"/>
              <a:gd name="connsiteY104" fmla="*/ 2985370 h 3163521"/>
              <a:gd name="connsiteX105" fmla="*/ 7171956 w 12193149"/>
              <a:gd name="connsiteY105" fmla="*/ 2990018 h 3163521"/>
              <a:gd name="connsiteX106" fmla="*/ 7098136 w 12193149"/>
              <a:gd name="connsiteY106" fmla="*/ 3002246 h 3163521"/>
              <a:gd name="connsiteX107" fmla="*/ 7019644 w 12193149"/>
              <a:gd name="connsiteY107" fmla="*/ 3001872 h 3163521"/>
              <a:gd name="connsiteX108" fmla="*/ 6905294 w 12193149"/>
              <a:gd name="connsiteY108" fmla="*/ 3031378 h 3163521"/>
              <a:gd name="connsiteX109" fmla="*/ 6709370 w 12193149"/>
              <a:gd name="connsiteY109" fmla="*/ 3059333 h 3163521"/>
              <a:gd name="connsiteX110" fmla="*/ 6550602 w 12193149"/>
              <a:gd name="connsiteY110" fmla="*/ 3088109 h 3163521"/>
              <a:gd name="connsiteX111" fmla="*/ 6318708 w 12193149"/>
              <a:gd name="connsiteY111" fmla="*/ 3134909 h 3163521"/>
              <a:gd name="connsiteX112" fmla="*/ 6169822 w 12193149"/>
              <a:gd name="connsiteY112" fmla="*/ 3136996 h 3163521"/>
              <a:gd name="connsiteX113" fmla="*/ 6074996 w 12193149"/>
              <a:gd name="connsiteY113" fmla="*/ 3157458 h 3163521"/>
              <a:gd name="connsiteX114" fmla="*/ 6069677 w 12193149"/>
              <a:gd name="connsiteY114" fmla="*/ 3155921 h 3163521"/>
              <a:gd name="connsiteX115" fmla="*/ 6049786 w 12193149"/>
              <a:gd name="connsiteY115" fmla="*/ 3156604 h 3163521"/>
              <a:gd name="connsiteX116" fmla="*/ 6042433 w 12193149"/>
              <a:gd name="connsiteY116" fmla="*/ 3148255 h 3163521"/>
              <a:gd name="connsiteX117" fmla="*/ 6011238 w 12193149"/>
              <a:gd name="connsiteY117" fmla="*/ 3143162 h 3163521"/>
              <a:gd name="connsiteX118" fmla="*/ 5958523 w 12193149"/>
              <a:gd name="connsiteY118" fmla="*/ 3146806 h 3163521"/>
              <a:gd name="connsiteX119" fmla="*/ 5760067 w 12193149"/>
              <a:gd name="connsiteY119" fmla="*/ 3162498 h 3163521"/>
              <a:gd name="connsiteX120" fmla="*/ 5628108 w 12193149"/>
              <a:gd name="connsiteY120" fmla="*/ 3163521 h 3163521"/>
              <a:gd name="connsiteX121" fmla="*/ 5472054 w 12193149"/>
              <a:gd name="connsiteY121" fmla="*/ 3149501 h 3163521"/>
              <a:gd name="connsiteX122" fmla="*/ 5433909 w 12193149"/>
              <a:gd name="connsiteY122" fmla="*/ 3138248 h 3163521"/>
              <a:gd name="connsiteX123" fmla="*/ 5382817 w 12193149"/>
              <a:gd name="connsiteY123" fmla="*/ 3120546 h 3163521"/>
              <a:gd name="connsiteX124" fmla="*/ 5262912 w 12193149"/>
              <a:gd name="connsiteY124" fmla="*/ 3100129 h 3163521"/>
              <a:gd name="connsiteX125" fmla="*/ 5224109 w 12193149"/>
              <a:gd name="connsiteY125" fmla="*/ 3089005 h 3163521"/>
              <a:gd name="connsiteX126" fmla="*/ 5175808 w 12193149"/>
              <a:gd name="connsiteY126" fmla="*/ 3086015 h 3163521"/>
              <a:gd name="connsiteX127" fmla="*/ 5157702 w 12193149"/>
              <a:gd name="connsiteY127" fmla="*/ 3078792 h 3163521"/>
              <a:gd name="connsiteX128" fmla="*/ 5143747 w 12193149"/>
              <a:gd name="connsiteY128" fmla="*/ 3075392 h 3163521"/>
              <a:gd name="connsiteX129" fmla="*/ 5140744 w 12193149"/>
              <a:gd name="connsiteY129" fmla="*/ 3073291 h 3163521"/>
              <a:gd name="connsiteX130" fmla="*/ 5122807 w 12193149"/>
              <a:gd name="connsiteY130" fmla="*/ 3062438 h 3163521"/>
              <a:gd name="connsiteX131" fmla="*/ 5066938 w 12193149"/>
              <a:gd name="connsiteY131" fmla="*/ 3069009 h 3163521"/>
              <a:gd name="connsiteX132" fmla="*/ 5012662 w 12193149"/>
              <a:gd name="connsiteY132" fmla="*/ 3052628 h 3163521"/>
              <a:gd name="connsiteX133" fmla="*/ 4841589 w 12193149"/>
              <a:gd name="connsiteY133" fmla="*/ 3028611 h 3163521"/>
              <a:gd name="connsiteX134" fmla="*/ 4763595 w 12193149"/>
              <a:gd name="connsiteY134" fmla="*/ 3000843 h 3163521"/>
              <a:gd name="connsiteX135" fmla="*/ 4724334 w 12193149"/>
              <a:gd name="connsiteY135" fmla="*/ 2991829 h 3163521"/>
              <a:gd name="connsiteX136" fmla="*/ 4722324 w 12193149"/>
              <a:gd name="connsiteY136" fmla="*/ 2991080 h 3163521"/>
              <a:gd name="connsiteX137" fmla="*/ 4723259 w 12193149"/>
              <a:gd name="connsiteY137" fmla="*/ 2990869 h 3163521"/>
              <a:gd name="connsiteX138" fmla="*/ 4718350 w 12193149"/>
              <a:gd name="connsiteY138" fmla="*/ 2989599 h 3163521"/>
              <a:gd name="connsiteX139" fmla="*/ 4722324 w 12193149"/>
              <a:gd name="connsiteY139" fmla="*/ 2991080 h 3163521"/>
              <a:gd name="connsiteX140" fmla="*/ 4716674 w 12193149"/>
              <a:gd name="connsiteY140" fmla="*/ 2992355 h 3163521"/>
              <a:gd name="connsiteX141" fmla="*/ 4516962 w 12193149"/>
              <a:gd name="connsiteY141" fmla="*/ 2982453 h 3163521"/>
              <a:gd name="connsiteX142" fmla="*/ 4429691 w 12193149"/>
              <a:gd name="connsiteY142" fmla="*/ 2971802 h 3163521"/>
              <a:gd name="connsiteX143" fmla="*/ 4364023 w 12193149"/>
              <a:gd name="connsiteY143" fmla="*/ 2970456 h 3163521"/>
              <a:gd name="connsiteX144" fmla="*/ 4318114 w 12193149"/>
              <a:gd name="connsiteY144" fmla="*/ 2977071 h 3163521"/>
              <a:gd name="connsiteX145" fmla="*/ 4316258 w 12193149"/>
              <a:gd name="connsiteY145" fmla="*/ 2975730 h 3163521"/>
              <a:gd name="connsiteX146" fmla="*/ 4296292 w 12193149"/>
              <a:gd name="connsiteY146" fmla="*/ 2973851 h 3163521"/>
              <a:gd name="connsiteX147" fmla="*/ 4291212 w 12193149"/>
              <a:gd name="connsiteY147" fmla="*/ 2976768 h 3163521"/>
              <a:gd name="connsiteX148" fmla="*/ 4277290 w 12193149"/>
              <a:gd name="connsiteY148" fmla="*/ 2976522 h 3163521"/>
              <a:gd name="connsiteX149" fmla="*/ 4249265 w 12193149"/>
              <a:gd name="connsiteY149" fmla="*/ 2978846 h 3163521"/>
              <a:gd name="connsiteX150" fmla="*/ 4203199 w 12193149"/>
              <a:gd name="connsiteY150" fmla="*/ 2976051 h 3163521"/>
              <a:gd name="connsiteX151" fmla="*/ 4202893 w 12193149"/>
              <a:gd name="connsiteY151" fmla="*/ 2974792 h 3163521"/>
              <a:gd name="connsiteX152" fmla="*/ 4192396 w 12193149"/>
              <a:gd name="connsiteY152" fmla="*/ 2969158 h 3163521"/>
              <a:gd name="connsiteX153" fmla="*/ 4143893 w 12193149"/>
              <a:gd name="connsiteY153" fmla="*/ 2953293 h 3163521"/>
              <a:gd name="connsiteX154" fmla="*/ 4084245 w 12193149"/>
              <a:gd name="connsiteY154" fmla="*/ 2926760 h 3163521"/>
              <a:gd name="connsiteX155" fmla="*/ 4075694 w 12193149"/>
              <a:gd name="connsiteY155" fmla="*/ 2925925 h 3163521"/>
              <a:gd name="connsiteX156" fmla="*/ 4075575 w 12193149"/>
              <a:gd name="connsiteY156" fmla="*/ 2925626 h 3163521"/>
              <a:gd name="connsiteX157" fmla="*/ 4066658 w 12193149"/>
              <a:gd name="connsiteY157" fmla="*/ 2924182 h 3163521"/>
              <a:gd name="connsiteX158" fmla="*/ 4060102 w 12193149"/>
              <a:gd name="connsiteY158" fmla="*/ 2924400 h 3163521"/>
              <a:gd name="connsiteX159" fmla="*/ 4043512 w 12193149"/>
              <a:gd name="connsiteY159" fmla="*/ 2922779 h 3163521"/>
              <a:gd name="connsiteX160" fmla="*/ 4038145 w 12193149"/>
              <a:gd name="connsiteY160" fmla="*/ 2920345 h 3163521"/>
              <a:gd name="connsiteX161" fmla="*/ 4036511 w 12193149"/>
              <a:gd name="connsiteY161" fmla="*/ 2916678 h 3163521"/>
              <a:gd name="connsiteX162" fmla="*/ 4034926 w 12193149"/>
              <a:gd name="connsiteY162" fmla="*/ 2916913 h 3163521"/>
              <a:gd name="connsiteX163" fmla="*/ 4005686 w 12193149"/>
              <a:gd name="connsiteY163" fmla="*/ 2904345 h 3163521"/>
              <a:gd name="connsiteX164" fmla="*/ 3937994 w 12193149"/>
              <a:gd name="connsiteY164" fmla="*/ 2886888 h 3163521"/>
              <a:gd name="connsiteX165" fmla="*/ 3898423 w 12193149"/>
              <a:gd name="connsiteY165" fmla="*/ 2881233 h 3163521"/>
              <a:gd name="connsiteX166" fmla="*/ 3790908 w 12193149"/>
              <a:gd name="connsiteY166" fmla="*/ 2860995 h 3163521"/>
              <a:gd name="connsiteX167" fmla="*/ 3683661 w 12193149"/>
              <a:gd name="connsiteY167" fmla="*/ 2837072 h 3163521"/>
              <a:gd name="connsiteX168" fmla="*/ 3611183 w 12193149"/>
              <a:gd name="connsiteY168" fmla="*/ 2804801 h 3163521"/>
              <a:gd name="connsiteX169" fmla="*/ 3605003 w 12193149"/>
              <a:gd name="connsiteY169" fmla="*/ 2806163 h 3163521"/>
              <a:gd name="connsiteX170" fmla="*/ 3595884 w 12193149"/>
              <a:gd name="connsiteY170" fmla="*/ 2806327 h 3163521"/>
              <a:gd name="connsiteX171" fmla="*/ 3595649 w 12193149"/>
              <a:gd name="connsiteY171" fmla="*/ 2806058 h 3163521"/>
              <a:gd name="connsiteX172" fmla="*/ 3587126 w 12193149"/>
              <a:gd name="connsiteY172" fmla="*/ 2806748 h 3163521"/>
              <a:gd name="connsiteX173" fmla="*/ 3537283 w 12193149"/>
              <a:gd name="connsiteY173" fmla="*/ 2797049 h 3163521"/>
              <a:gd name="connsiteX174" fmla="*/ 3474371 w 12193149"/>
              <a:gd name="connsiteY174" fmla="*/ 2793388 h 3163521"/>
              <a:gd name="connsiteX175" fmla="*/ 3401876 w 12193149"/>
              <a:gd name="connsiteY175" fmla="*/ 2781340 h 3163521"/>
              <a:gd name="connsiteX176" fmla="*/ 3365036 w 12193149"/>
              <a:gd name="connsiteY176" fmla="*/ 2798292 h 3163521"/>
              <a:gd name="connsiteX177" fmla="*/ 3345174 w 12193149"/>
              <a:gd name="connsiteY177" fmla="*/ 2799974 h 3163521"/>
              <a:gd name="connsiteX178" fmla="*/ 3342846 w 12193149"/>
              <a:gd name="connsiteY178" fmla="*/ 2798999 h 3163521"/>
              <a:gd name="connsiteX179" fmla="*/ 3263504 w 12193149"/>
              <a:gd name="connsiteY179" fmla="*/ 2804876 h 3163521"/>
              <a:gd name="connsiteX180" fmla="*/ 3143704 w 12193149"/>
              <a:gd name="connsiteY180" fmla="*/ 2812651 h 3163521"/>
              <a:gd name="connsiteX181" fmla="*/ 3031439 w 12193149"/>
              <a:gd name="connsiteY181" fmla="*/ 2815294 h 3163521"/>
              <a:gd name="connsiteX182" fmla="*/ 2782717 w 12193149"/>
              <a:gd name="connsiteY182" fmla="*/ 2837115 h 3163521"/>
              <a:gd name="connsiteX183" fmla="*/ 2647675 w 12193149"/>
              <a:gd name="connsiteY183" fmla="*/ 2847651 h 3163521"/>
              <a:gd name="connsiteX184" fmla="*/ 2569176 w 12193149"/>
              <a:gd name="connsiteY184" fmla="*/ 2821410 h 3163521"/>
              <a:gd name="connsiteX185" fmla="*/ 2444403 w 12193149"/>
              <a:gd name="connsiteY185" fmla="*/ 2835311 h 3163521"/>
              <a:gd name="connsiteX186" fmla="*/ 2316260 w 12193149"/>
              <a:gd name="connsiteY186" fmla="*/ 2843778 h 3163521"/>
              <a:gd name="connsiteX187" fmla="*/ 2209726 w 12193149"/>
              <a:gd name="connsiteY187" fmla="*/ 2838545 h 3163521"/>
              <a:gd name="connsiteX188" fmla="*/ 2095813 w 12193149"/>
              <a:gd name="connsiteY188" fmla="*/ 2821834 h 3163521"/>
              <a:gd name="connsiteX189" fmla="*/ 1998504 w 12193149"/>
              <a:gd name="connsiteY189" fmla="*/ 2813814 h 3163521"/>
              <a:gd name="connsiteX190" fmla="*/ 1929320 w 12193149"/>
              <a:gd name="connsiteY190" fmla="*/ 2835759 h 3163521"/>
              <a:gd name="connsiteX191" fmla="*/ 1922798 w 12193149"/>
              <a:gd name="connsiteY191" fmla="*/ 2830928 h 3163521"/>
              <a:gd name="connsiteX192" fmla="*/ 1874228 w 12193149"/>
              <a:gd name="connsiteY192" fmla="*/ 2832523 h 3163521"/>
              <a:gd name="connsiteX193" fmla="*/ 1787803 w 12193149"/>
              <a:gd name="connsiteY193" fmla="*/ 2860145 h 3163521"/>
              <a:gd name="connsiteX194" fmla="*/ 1739352 w 12193149"/>
              <a:gd name="connsiteY194" fmla="*/ 2855094 h 3163521"/>
              <a:gd name="connsiteX195" fmla="*/ 1676219 w 12193149"/>
              <a:gd name="connsiteY195" fmla="*/ 2838745 h 3163521"/>
              <a:gd name="connsiteX196" fmla="*/ 1609817 w 12193149"/>
              <a:gd name="connsiteY196" fmla="*/ 2831848 h 3163521"/>
              <a:gd name="connsiteX197" fmla="*/ 1497258 w 12193149"/>
              <a:gd name="connsiteY197" fmla="*/ 2806258 h 3163521"/>
              <a:gd name="connsiteX198" fmla="*/ 1151127 w 12193149"/>
              <a:gd name="connsiteY198" fmla="*/ 2756823 h 3163521"/>
              <a:gd name="connsiteX199" fmla="*/ 859417 w 12193149"/>
              <a:gd name="connsiteY199" fmla="*/ 2747390 h 3163521"/>
              <a:gd name="connsiteX200" fmla="*/ 838688 w 12193149"/>
              <a:gd name="connsiteY200" fmla="*/ 2748603 h 3163521"/>
              <a:gd name="connsiteX201" fmla="*/ 817957 w 12193149"/>
              <a:gd name="connsiteY201" fmla="*/ 2746639 h 3163521"/>
              <a:gd name="connsiteX202" fmla="*/ 812654 w 12193149"/>
              <a:gd name="connsiteY202" fmla="*/ 2749533 h 3163521"/>
              <a:gd name="connsiteX203" fmla="*/ 721195 w 12193149"/>
              <a:gd name="connsiteY203" fmla="*/ 2748443 h 3163521"/>
              <a:gd name="connsiteX204" fmla="*/ 720890 w 12193149"/>
              <a:gd name="connsiteY204" fmla="*/ 2747181 h 3163521"/>
              <a:gd name="connsiteX205" fmla="*/ 710023 w 12193149"/>
              <a:gd name="connsiteY205" fmla="*/ 2741504 h 3163521"/>
              <a:gd name="connsiteX206" fmla="*/ 597940 w 12193149"/>
              <a:gd name="connsiteY206" fmla="*/ 2698646 h 3163521"/>
              <a:gd name="connsiteX207" fmla="*/ 579683 w 12193149"/>
              <a:gd name="connsiteY207" fmla="*/ 2695994 h 3163521"/>
              <a:gd name="connsiteX208" fmla="*/ 572865 w 12193149"/>
              <a:gd name="connsiteY208" fmla="*/ 2696183 h 3163521"/>
              <a:gd name="connsiteX209" fmla="*/ 446247 w 12193149"/>
              <a:gd name="connsiteY209" fmla="*/ 2658153 h 3163521"/>
              <a:gd name="connsiteX210" fmla="*/ 405163 w 12193149"/>
              <a:gd name="connsiteY210" fmla="*/ 2652330 h 3163521"/>
              <a:gd name="connsiteX211" fmla="*/ 293583 w 12193149"/>
              <a:gd name="connsiteY211" fmla="*/ 2631634 h 3163521"/>
              <a:gd name="connsiteX212" fmla="*/ 119529 w 12193149"/>
              <a:gd name="connsiteY212" fmla="*/ 2579829 h 3163521"/>
              <a:gd name="connsiteX213" fmla="*/ 16674 w 12193149"/>
              <a:gd name="connsiteY213" fmla="*/ 2576973 h 3163521"/>
              <a:gd name="connsiteX214" fmla="*/ 1150 w 12193149"/>
              <a:gd name="connsiteY214" fmla="*/ 2571504 h 3163521"/>
              <a:gd name="connsiteX215" fmla="*/ 1148 w 12193149"/>
              <a:gd name="connsiteY215" fmla="*/ 1040995 h 3163521"/>
              <a:gd name="connsiteX216" fmla="*/ 1148 w 12193149"/>
              <a:gd name="connsiteY216" fmla="*/ 818782 h 3163521"/>
              <a:gd name="connsiteX0" fmla="*/ 1148 w 12193149"/>
              <a:gd name="connsiteY0" fmla="*/ 0 h 3171710"/>
              <a:gd name="connsiteX1" fmla="*/ 12181789 w 12193149"/>
              <a:gd name="connsiteY1" fmla="*/ 8189 h 3171710"/>
              <a:gd name="connsiteX2" fmla="*/ 12193149 w 12193149"/>
              <a:gd name="connsiteY2" fmla="*/ 1406710 h 3171710"/>
              <a:gd name="connsiteX3" fmla="*/ 12185986 w 12193149"/>
              <a:gd name="connsiteY3" fmla="*/ 1411160 h 3171710"/>
              <a:gd name="connsiteX4" fmla="*/ 12156363 w 12193149"/>
              <a:gd name="connsiteY4" fmla="*/ 1424337 h 3171710"/>
              <a:gd name="connsiteX5" fmla="*/ 12139215 w 12193149"/>
              <a:gd name="connsiteY5" fmla="*/ 1450150 h 3171710"/>
              <a:gd name="connsiteX6" fmla="*/ 12126327 w 12193149"/>
              <a:gd name="connsiteY6" fmla="*/ 1451661 h 3171710"/>
              <a:gd name="connsiteX7" fmla="*/ 12124007 w 12193149"/>
              <a:gd name="connsiteY7" fmla="*/ 1451765 h 3171710"/>
              <a:gd name="connsiteX8" fmla="*/ 12116854 w 12193149"/>
              <a:gd name="connsiteY8" fmla="*/ 1455579 h 3171710"/>
              <a:gd name="connsiteX9" fmla="*/ 12099497 w 12193149"/>
              <a:gd name="connsiteY9" fmla="*/ 1455110 h 3171710"/>
              <a:gd name="connsiteX10" fmla="*/ 12087073 w 12193149"/>
              <a:gd name="connsiteY10" fmla="*/ 1463312 h 3171710"/>
              <a:gd name="connsiteX11" fmla="*/ 12031073 w 12193149"/>
              <a:gd name="connsiteY11" fmla="*/ 1506980 h 3171710"/>
              <a:gd name="connsiteX12" fmla="*/ 11995833 w 12193149"/>
              <a:gd name="connsiteY12" fmla="*/ 1530429 h 3171710"/>
              <a:gd name="connsiteX13" fmla="*/ 11979717 w 12193149"/>
              <a:gd name="connsiteY13" fmla="*/ 1535132 h 3171710"/>
              <a:gd name="connsiteX14" fmla="*/ 11959046 w 12193149"/>
              <a:gd name="connsiteY14" fmla="*/ 1544529 h 3171710"/>
              <a:gd name="connsiteX15" fmla="*/ 11920454 w 12193149"/>
              <a:gd name="connsiteY15" fmla="*/ 1557854 h 3171710"/>
              <a:gd name="connsiteX16" fmla="*/ 11903656 w 12193149"/>
              <a:gd name="connsiteY16" fmla="*/ 1569397 h 3171710"/>
              <a:gd name="connsiteX17" fmla="*/ 11895048 w 12193149"/>
              <a:gd name="connsiteY17" fmla="*/ 1571762 h 3171710"/>
              <a:gd name="connsiteX18" fmla="*/ 11891968 w 12193149"/>
              <a:gd name="connsiteY18" fmla="*/ 1582700 h 3171710"/>
              <a:gd name="connsiteX19" fmla="*/ 11870776 w 12193149"/>
              <a:gd name="connsiteY19" fmla="*/ 1604787 h 3171710"/>
              <a:gd name="connsiteX20" fmla="*/ 11813376 w 12193149"/>
              <a:gd name="connsiteY20" fmla="*/ 1624630 h 3171710"/>
              <a:gd name="connsiteX21" fmla="*/ 11590693 w 12193149"/>
              <a:gd name="connsiteY21" fmla="*/ 1790748 h 3171710"/>
              <a:gd name="connsiteX22" fmla="*/ 11506817 w 12193149"/>
              <a:gd name="connsiteY22" fmla="*/ 1860594 h 3171710"/>
              <a:gd name="connsiteX23" fmla="*/ 11280332 w 12193149"/>
              <a:gd name="connsiteY23" fmla="*/ 2050542 h 3171710"/>
              <a:gd name="connsiteX24" fmla="*/ 11228309 w 12193149"/>
              <a:gd name="connsiteY24" fmla="*/ 2103207 h 3171710"/>
              <a:gd name="connsiteX25" fmla="*/ 11218087 w 12193149"/>
              <a:gd name="connsiteY25" fmla="*/ 2102932 h 3171710"/>
              <a:gd name="connsiteX26" fmla="*/ 11217184 w 12193149"/>
              <a:gd name="connsiteY26" fmla="*/ 2101989 h 3171710"/>
              <a:gd name="connsiteX27" fmla="*/ 11188885 w 12193149"/>
              <a:gd name="connsiteY27" fmla="*/ 2119354 h 3171710"/>
              <a:gd name="connsiteX28" fmla="*/ 11184501 w 12193149"/>
              <a:gd name="connsiteY28" fmla="*/ 2119496 h 3171710"/>
              <a:gd name="connsiteX29" fmla="*/ 11166854 w 12193149"/>
              <a:gd name="connsiteY29" fmla="*/ 2133583 h 3171710"/>
              <a:gd name="connsiteX30" fmla="*/ 11157311 w 12193149"/>
              <a:gd name="connsiteY30" fmla="*/ 2139385 h 3171710"/>
              <a:gd name="connsiteX31" fmla="*/ 11155496 w 12193149"/>
              <a:gd name="connsiteY31" fmla="*/ 2144068 h 3171710"/>
              <a:gd name="connsiteX32" fmla="*/ 11140961 w 12193149"/>
              <a:gd name="connsiteY32" fmla="*/ 2151086 h 3171710"/>
              <a:gd name="connsiteX33" fmla="*/ 11138961 w 12193149"/>
              <a:gd name="connsiteY33" fmla="*/ 2150743 h 3171710"/>
              <a:gd name="connsiteX34" fmla="*/ 11128208 w 12193149"/>
              <a:gd name="connsiteY34" fmla="*/ 2160803 h 3171710"/>
              <a:gd name="connsiteX35" fmla="*/ 11120691 w 12193149"/>
              <a:gd name="connsiteY35" fmla="*/ 2174395 h 3171710"/>
              <a:gd name="connsiteX36" fmla="*/ 10894683 w 12193149"/>
              <a:gd name="connsiteY36" fmla="*/ 2300370 h 3171710"/>
              <a:gd name="connsiteX37" fmla="*/ 10773300 w 12193149"/>
              <a:gd name="connsiteY37" fmla="*/ 2350162 h 3171710"/>
              <a:gd name="connsiteX38" fmla="*/ 10627668 w 12193149"/>
              <a:gd name="connsiteY38" fmla="*/ 2386200 h 3171710"/>
              <a:gd name="connsiteX39" fmla="*/ 10581895 w 12193149"/>
              <a:gd name="connsiteY39" fmla="*/ 2395660 h 3171710"/>
              <a:gd name="connsiteX40" fmla="*/ 10547790 w 12193149"/>
              <a:gd name="connsiteY40" fmla="*/ 2425394 h 3171710"/>
              <a:gd name="connsiteX41" fmla="*/ 10529643 w 12193149"/>
              <a:gd name="connsiteY41" fmla="*/ 2423878 h 3171710"/>
              <a:gd name="connsiteX42" fmla="*/ 10526446 w 12193149"/>
              <a:gd name="connsiteY42" fmla="*/ 2423382 h 3171710"/>
              <a:gd name="connsiteX43" fmla="*/ 10515129 w 12193149"/>
              <a:gd name="connsiteY43" fmla="*/ 2426508 h 3171710"/>
              <a:gd name="connsiteX44" fmla="*/ 10491735 w 12193149"/>
              <a:gd name="connsiteY44" fmla="*/ 2421127 h 3171710"/>
              <a:gd name="connsiteX45" fmla="*/ 10471418 w 12193149"/>
              <a:gd name="connsiteY45" fmla="*/ 2428664 h 3171710"/>
              <a:gd name="connsiteX46" fmla="*/ 10377042 w 12193149"/>
              <a:gd name="connsiteY46" fmla="*/ 2471569 h 3171710"/>
              <a:gd name="connsiteX47" fmla="*/ 10319338 w 12193149"/>
              <a:gd name="connsiteY47" fmla="*/ 2493192 h 3171710"/>
              <a:gd name="connsiteX48" fmla="*/ 10295467 w 12193149"/>
              <a:gd name="connsiteY48" fmla="*/ 2495050 h 3171710"/>
              <a:gd name="connsiteX49" fmla="*/ 10263443 w 12193149"/>
              <a:gd name="connsiteY49" fmla="*/ 2501919 h 3171710"/>
              <a:gd name="connsiteX50" fmla="*/ 10205418 w 12193149"/>
              <a:gd name="connsiteY50" fmla="*/ 2509120 h 3171710"/>
              <a:gd name="connsiteX51" fmla="*/ 10177759 w 12193149"/>
              <a:gd name="connsiteY51" fmla="*/ 2519914 h 3171710"/>
              <a:gd name="connsiteX52" fmla="*/ 10165070 w 12193149"/>
              <a:gd name="connsiteY52" fmla="*/ 2520710 h 3171710"/>
              <a:gd name="connsiteX53" fmla="*/ 10156308 w 12193149"/>
              <a:gd name="connsiteY53" fmla="*/ 2534458 h 3171710"/>
              <a:gd name="connsiteX54" fmla="*/ 10118267 w 12193149"/>
              <a:gd name="connsiteY54" fmla="*/ 2558113 h 3171710"/>
              <a:gd name="connsiteX55" fmla="*/ 10083317 w 12193149"/>
              <a:gd name="connsiteY55" fmla="*/ 2570267 h 3171710"/>
              <a:gd name="connsiteX56" fmla="*/ 10040388 w 12193149"/>
              <a:gd name="connsiteY56" fmla="*/ 2568603 h 3171710"/>
              <a:gd name="connsiteX57" fmla="*/ 9961167 w 12193149"/>
              <a:gd name="connsiteY57" fmla="*/ 2584118 h 3171710"/>
              <a:gd name="connsiteX58" fmla="*/ 9848940 w 12193149"/>
              <a:gd name="connsiteY58" fmla="*/ 2590886 h 3171710"/>
              <a:gd name="connsiteX59" fmla="*/ 9729457 w 12193149"/>
              <a:gd name="connsiteY59" fmla="*/ 2611093 h 3171710"/>
              <a:gd name="connsiteX60" fmla="*/ 9613704 w 12193149"/>
              <a:gd name="connsiteY60" fmla="*/ 2639342 h 3171710"/>
              <a:gd name="connsiteX61" fmla="*/ 9338590 w 12193149"/>
              <a:gd name="connsiteY61" fmla="*/ 2696264 h 3171710"/>
              <a:gd name="connsiteX62" fmla="*/ 9232518 w 12193149"/>
              <a:gd name="connsiteY62" fmla="*/ 2720120 h 3171710"/>
              <a:gd name="connsiteX63" fmla="*/ 9156690 w 12193149"/>
              <a:gd name="connsiteY63" fmla="*/ 2730199 h 3171710"/>
              <a:gd name="connsiteX64" fmla="*/ 9054601 w 12193149"/>
              <a:gd name="connsiteY64" fmla="*/ 2737726 h 3171710"/>
              <a:gd name="connsiteX65" fmla="*/ 9006634 w 12193149"/>
              <a:gd name="connsiteY65" fmla="*/ 2741011 h 3171710"/>
              <a:gd name="connsiteX66" fmla="*/ 9006349 w 12193149"/>
              <a:gd name="connsiteY66" fmla="*/ 2740771 h 3171710"/>
              <a:gd name="connsiteX67" fmla="*/ 8997380 w 12193149"/>
              <a:gd name="connsiteY67" fmla="*/ 2741982 h 3171710"/>
              <a:gd name="connsiteX68" fmla="*/ 8991542 w 12193149"/>
              <a:gd name="connsiteY68" fmla="*/ 2744043 h 3171710"/>
              <a:gd name="connsiteX69" fmla="*/ 8975485 w 12193149"/>
              <a:gd name="connsiteY69" fmla="*/ 2747269 h 3171710"/>
              <a:gd name="connsiteX70" fmla="*/ 8969159 w 12193149"/>
              <a:gd name="connsiteY70" fmla="*/ 2746569 h 3171710"/>
              <a:gd name="connsiteX71" fmla="*/ 8964196 w 12193149"/>
              <a:gd name="connsiteY71" fmla="*/ 2744344 h 3171710"/>
              <a:gd name="connsiteX72" fmla="*/ 8930136 w 12193149"/>
              <a:gd name="connsiteY72" fmla="*/ 2741156 h 3171710"/>
              <a:gd name="connsiteX73" fmla="*/ 8753592 w 12193149"/>
              <a:gd name="connsiteY73" fmla="*/ 2760388 h 3171710"/>
              <a:gd name="connsiteX74" fmla="*/ 8708995 w 12193149"/>
              <a:gd name="connsiteY74" fmla="*/ 2762489 h 3171710"/>
              <a:gd name="connsiteX75" fmla="*/ 8597219 w 12193149"/>
              <a:gd name="connsiteY75" fmla="*/ 2771061 h 3171710"/>
              <a:gd name="connsiteX76" fmla="*/ 8526378 w 12193149"/>
              <a:gd name="connsiteY76" fmla="*/ 2756219 h 3171710"/>
              <a:gd name="connsiteX77" fmla="*/ 8512131 w 12193149"/>
              <a:gd name="connsiteY77" fmla="*/ 2762134 h 3171710"/>
              <a:gd name="connsiteX78" fmla="*/ 8507315 w 12193149"/>
              <a:gd name="connsiteY78" fmla="*/ 2765135 h 3171710"/>
              <a:gd name="connsiteX79" fmla="*/ 8499116 w 12193149"/>
              <a:gd name="connsiteY79" fmla="*/ 2767873 h 3171710"/>
              <a:gd name="connsiteX80" fmla="*/ 8498742 w 12193149"/>
              <a:gd name="connsiteY80" fmla="*/ 2767694 h 3171710"/>
              <a:gd name="connsiteX81" fmla="*/ 8491397 w 12193149"/>
              <a:gd name="connsiteY81" fmla="*/ 2770744 h 3171710"/>
              <a:gd name="connsiteX82" fmla="*/ 8368330 w 12193149"/>
              <a:gd name="connsiteY82" fmla="*/ 2784786 h 3171710"/>
              <a:gd name="connsiteX83" fmla="*/ 8354947 w 12193149"/>
              <a:gd name="connsiteY83" fmla="*/ 2784980 h 3171710"/>
              <a:gd name="connsiteX84" fmla="*/ 8321252 w 12193149"/>
              <a:gd name="connsiteY84" fmla="*/ 2801558 h 3171710"/>
              <a:gd name="connsiteX85" fmla="*/ 8315581 w 12193149"/>
              <a:gd name="connsiteY85" fmla="*/ 2801884 h 3171710"/>
              <a:gd name="connsiteX86" fmla="*/ 8296322 w 12193149"/>
              <a:gd name="connsiteY86" fmla="*/ 2815779 h 3171710"/>
              <a:gd name="connsiteX87" fmla="*/ 8285424 w 12193149"/>
              <a:gd name="connsiteY87" fmla="*/ 2821602 h 3171710"/>
              <a:gd name="connsiteX88" fmla="*/ 8284298 w 12193149"/>
              <a:gd name="connsiteY88" fmla="*/ 2826045 h 3171710"/>
              <a:gd name="connsiteX89" fmla="*/ 8267224 w 12193149"/>
              <a:gd name="connsiteY89" fmla="*/ 2833220 h 3171710"/>
              <a:gd name="connsiteX90" fmla="*/ 8264525 w 12193149"/>
              <a:gd name="connsiteY90" fmla="*/ 2832990 h 3171710"/>
              <a:gd name="connsiteX91" fmla="*/ 8253181 w 12193149"/>
              <a:gd name="connsiteY91" fmla="*/ 2842833 h 3171710"/>
              <a:gd name="connsiteX92" fmla="*/ 8246982 w 12193149"/>
              <a:gd name="connsiteY92" fmla="*/ 2855825 h 3171710"/>
              <a:gd name="connsiteX93" fmla="*/ 8091420 w 12193149"/>
              <a:gd name="connsiteY93" fmla="*/ 2901986 h 3171710"/>
              <a:gd name="connsiteX94" fmla="*/ 7906555 w 12193149"/>
              <a:gd name="connsiteY94" fmla="*/ 2943959 h 3171710"/>
              <a:gd name="connsiteX95" fmla="*/ 7719893 w 12193149"/>
              <a:gd name="connsiteY95" fmla="*/ 2969674 h 3171710"/>
              <a:gd name="connsiteX96" fmla="*/ 7615495 w 12193149"/>
              <a:gd name="connsiteY96" fmla="*/ 2966203 h 3171710"/>
              <a:gd name="connsiteX97" fmla="*/ 7528691 w 12193149"/>
              <a:gd name="connsiteY97" fmla="*/ 2972031 h 3171710"/>
              <a:gd name="connsiteX98" fmla="*/ 7520719 w 12193149"/>
              <a:gd name="connsiteY98" fmla="*/ 2974584 h 3171710"/>
              <a:gd name="connsiteX99" fmla="*/ 7508559 w 12193149"/>
              <a:gd name="connsiteY99" fmla="*/ 2975919 h 3171710"/>
              <a:gd name="connsiteX100" fmla="*/ 7508188 w 12193149"/>
              <a:gd name="connsiteY100" fmla="*/ 2975592 h 3171710"/>
              <a:gd name="connsiteX101" fmla="*/ 7496943 w 12193149"/>
              <a:gd name="connsiteY101" fmla="*/ 2977544 h 3171710"/>
              <a:gd name="connsiteX102" fmla="*/ 7219707 w 12193149"/>
              <a:gd name="connsiteY102" fmla="*/ 2983651 h 3171710"/>
              <a:gd name="connsiteX103" fmla="*/ 7202249 w 12193149"/>
              <a:gd name="connsiteY103" fmla="*/ 2988201 h 3171710"/>
              <a:gd name="connsiteX104" fmla="*/ 7198152 w 12193149"/>
              <a:gd name="connsiteY104" fmla="*/ 2993559 h 3171710"/>
              <a:gd name="connsiteX105" fmla="*/ 7171956 w 12193149"/>
              <a:gd name="connsiteY105" fmla="*/ 2998207 h 3171710"/>
              <a:gd name="connsiteX106" fmla="*/ 7098136 w 12193149"/>
              <a:gd name="connsiteY106" fmla="*/ 3010435 h 3171710"/>
              <a:gd name="connsiteX107" fmla="*/ 7019644 w 12193149"/>
              <a:gd name="connsiteY107" fmla="*/ 3010061 h 3171710"/>
              <a:gd name="connsiteX108" fmla="*/ 6905294 w 12193149"/>
              <a:gd name="connsiteY108" fmla="*/ 3039567 h 3171710"/>
              <a:gd name="connsiteX109" fmla="*/ 6709370 w 12193149"/>
              <a:gd name="connsiteY109" fmla="*/ 3067522 h 3171710"/>
              <a:gd name="connsiteX110" fmla="*/ 6550602 w 12193149"/>
              <a:gd name="connsiteY110" fmla="*/ 3096298 h 3171710"/>
              <a:gd name="connsiteX111" fmla="*/ 6318708 w 12193149"/>
              <a:gd name="connsiteY111" fmla="*/ 3143098 h 3171710"/>
              <a:gd name="connsiteX112" fmla="*/ 6169822 w 12193149"/>
              <a:gd name="connsiteY112" fmla="*/ 3145185 h 3171710"/>
              <a:gd name="connsiteX113" fmla="*/ 6074996 w 12193149"/>
              <a:gd name="connsiteY113" fmla="*/ 3165647 h 3171710"/>
              <a:gd name="connsiteX114" fmla="*/ 6069677 w 12193149"/>
              <a:gd name="connsiteY114" fmla="*/ 3164110 h 3171710"/>
              <a:gd name="connsiteX115" fmla="*/ 6049786 w 12193149"/>
              <a:gd name="connsiteY115" fmla="*/ 3164793 h 3171710"/>
              <a:gd name="connsiteX116" fmla="*/ 6042433 w 12193149"/>
              <a:gd name="connsiteY116" fmla="*/ 3156444 h 3171710"/>
              <a:gd name="connsiteX117" fmla="*/ 6011238 w 12193149"/>
              <a:gd name="connsiteY117" fmla="*/ 3151351 h 3171710"/>
              <a:gd name="connsiteX118" fmla="*/ 5958523 w 12193149"/>
              <a:gd name="connsiteY118" fmla="*/ 3154995 h 3171710"/>
              <a:gd name="connsiteX119" fmla="*/ 5760067 w 12193149"/>
              <a:gd name="connsiteY119" fmla="*/ 3170687 h 3171710"/>
              <a:gd name="connsiteX120" fmla="*/ 5628108 w 12193149"/>
              <a:gd name="connsiteY120" fmla="*/ 3171710 h 3171710"/>
              <a:gd name="connsiteX121" fmla="*/ 5472054 w 12193149"/>
              <a:gd name="connsiteY121" fmla="*/ 3157690 h 3171710"/>
              <a:gd name="connsiteX122" fmla="*/ 5433909 w 12193149"/>
              <a:gd name="connsiteY122" fmla="*/ 3146437 h 3171710"/>
              <a:gd name="connsiteX123" fmla="*/ 5382817 w 12193149"/>
              <a:gd name="connsiteY123" fmla="*/ 3128735 h 3171710"/>
              <a:gd name="connsiteX124" fmla="*/ 5262912 w 12193149"/>
              <a:gd name="connsiteY124" fmla="*/ 3108318 h 3171710"/>
              <a:gd name="connsiteX125" fmla="*/ 5224109 w 12193149"/>
              <a:gd name="connsiteY125" fmla="*/ 3097194 h 3171710"/>
              <a:gd name="connsiteX126" fmla="*/ 5175808 w 12193149"/>
              <a:gd name="connsiteY126" fmla="*/ 3094204 h 3171710"/>
              <a:gd name="connsiteX127" fmla="*/ 5157702 w 12193149"/>
              <a:gd name="connsiteY127" fmla="*/ 3086981 h 3171710"/>
              <a:gd name="connsiteX128" fmla="*/ 5143747 w 12193149"/>
              <a:gd name="connsiteY128" fmla="*/ 3083581 h 3171710"/>
              <a:gd name="connsiteX129" fmla="*/ 5140744 w 12193149"/>
              <a:gd name="connsiteY129" fmla="*/ 3081480 h 3171710"/>
              <a:gd name="connsiteX130" fmla="*/ 5122807 w 12193149"/>
              <a:gd name="connsiteY130" fmla="*/ 3070627 h 3171710"/>
              <a:gd name="connsiteX131" fmla="*/ 5066938 w 12193149"/>
              <a:gd name="connsiteY131" fmla="*/ 3077198 h 3171710"/>
              <a:gd name="connsiteX132" fmla="*/ 5012662 w 12193149"/>
              <a:gd name="connsiteY132" fmla="*/ 3060817 h 3171710"/>
              <a:gd name="connsiteX133" fmla="*/ 4841589 w 12193149"/>
              <a:gd name="connsiteY133" fmla="*/ 3036800 h 3171710"/>
              <a:gd name="connsiteX134" fmla="*/ 4763595 w 12193149"/>
              <a:gd name="connsiteY134" fmla="*/ 3009032 h 3171710"/>
              <a:gd name="connsiteX135" fmla="*/ 4724334 w 12193149"/>
              <a:gd name="connsiteY135" fmla="*/ 3000018 h 3171710"/>
              <a:gd name="connsiteX136" fmla="*/ 4722324 w 12193149"/>
              <a:gd name="connsiteY136" fmla="*/ 2999269 h 3171710"/>
              <a:gd name="connsiteX137" fmla="*/ 4723259 w 12193149"/>
              <a:gd name="connsiteY137" fmla="*/ 2999058 h 3171710"/>
              <a:gd name="connsiteX138" fmla="*/ 4718350 w 12193149"/>
              <a:gd name="connsiteY138" fmla="*/ 2997788 h 3171710"/>
              <a:gd name="connsiteX139" fmla="*/ 4722324 w 12193149"/>
              <a:gd name="connsiteY139" fmla="*/ 2999269 h 3171710"/>
              <a:gd name="connsiteX140" fmla="*/ 4716674 w 12193149"/>
              <a:gd name="connsiteY140" fmla="*/ 3000544 h 3171710"/>
              <a:gd name="connsiteX141" fmla="*/ 4516962 w 12193149"/>
              <a:gd name="connsiteY141" fmla="*/ 2990642 h 3171710"/>
              <a:gd name="connsiteX142" fmla="*/ 4429691 w 12193149"/>
              <a:gd name="connsiteY142" fmla="*/ 2979991 h 3171710"/>
              <a:gd name="connsiteX143" fmla="*/ 4364023 w 12193149"/>
              <a:gd name="connsiteY143" fmla="*/ 2978645 h 3171710"/>
              <a:gd name="connsiteX144" fmla="*/ 4318114 w 12193149"/>
              <a:gd name="connsiteY144" fmla="*/ 2985260 h 3171710"/>
              <a:gd name="connsiteX145" fmla="*/ 4316258 w 12193149"/>
              <a:gd name="connsiteY145" fmla="*/ 2983919 h 3171710"/>
              <a:gd name="connsiteX146" fmla="*/ 4296292 w 12193149"/>
              <a:gd name="connsiteY146" fmla="*/ 2982040 h 3171710"/>
              <a:gd name="connsiteX147" fmla="*/ 4291212 w 12193149"/>
              <a:gd name="connsiteY147" fmla="*/ 2984957 h 3171710"/>
              <a:gd name="connsiteX148" fmla="*/ 4277290 w 12193149"/>
              <a:gd name="connsiteY148" fmla="*/ 2984711 h 3171710"/>
              <a:gd name="connsiteX149" fmla="*/ 4249265 w 12193149"/>
              <a:gd name="connsiteY149" fmla="*/ 2987035 h 3171710"/>
              <a:gd name="connsiteX150" fmla="*/ 4203199 w 12193149"/>
              <a:gd name="connsiteY150" fmla="*/ 2984240 h 3171710"/>
              <a:gd name="connsiteX151" fmla="*/ 4202893 w 12193149"/>
              <a:gd name="connsiteY151" fmla="*/ 2982981 h 3171710"/>
              <a:gd name="connsiteX152" fmla="*/ 4192396 w 12193149"/>
              <a:gd name="connsiteY152" fmla="*/ 2977347 h 3171710"/>
              <a:gd name="connsiteX153" fmla="*/ 4143893 w 12193149"/>
              <a:gd name="connsiteY153" fmla="*/ 2961482 h 3171710"/>
              <a:gd name="connsiteX154" fmla="*/ 4084245 w 12193149"/>
              <a:gd name="connsiteY154" fmla="*/ 2934949 h 3171710"/>
              <a:gd name="connsiteX155" fmla="*/ 4075694 w 12193149"/>
              <a:gd name="connsiteY155" fmla="*/ 2934114 h 3171710"/>
              <a:gd name="connsiteX156" fmla="*/ 4075575 w 12193149"/>
              <a:gd name="connsiteY156" fmla="*/ 2933815 h 3171710"/>
              <a:gd name="connsiteX157" fmla="*/ 4066658 w 12193149"/>
              <a:gd name="connsiteY157" fmla="*/ 2932371 h 3171710"/>
              <a:gd name="connsiteX158" fmla="*/ 4060102 w 12193149"/>
              <a:gd name="connsiteY158" fmla="*/ 2932589 h 3171710"/>
              <a:gd name="connsiteX159" fmla="*/ 4043512 w 12193149"/>
              <a:gd name="connsiteY159" fmla="*/ 2930968 h 3171710"/>
              <a:gd name="connsiteX160" fmla="*/ 4038145 w 12193149"/>
              <a:gd name="connsiteY160" fmla="*/ 2928534 h 3171710"/>
              <a:gd name="connsiteX161" fmla="*/ 4036511 w 12193149"/>
              <a:gd name="connsiteY161" fmla="*/ 2924867 h 3171710"/>
              <a:gd name="connsiteX162" fmla="*/ 4034926 w 12193149"/>
              <a:gd name="connsiteY162" fmla="*/ 2925102 h 3171710"/>
              <a:gd name="connsiteX163" fmla="*/ 4005686 w 12193149"/>
              <a:gd name="connsiteY163" fmla="*/ 2912534 h 3171710"/>
              <a:gd name="connsiteX164" fmla="*/ 3937994 w 12193149"/>
              <a:gd name="connsiteY164" fmla="*/ 2895077 h 3171710"/>
              <a:gd name="connsiteX165" fmla="*/ 3898423 w 12193149"/>
              <a:gd name="connsiteY165" fmla="*/ 2889422 h 3171710"/>
              <a:gd name="connsiteX166" fmla="*/ 3790908 w 12193149"/>
              <a:gd name="connsiteY166" fmla="*/ 2869184 h 3171710"/>
              <a:gd name="connsiteX167" fmla="*/ 3683661 w 12193149"/>
              <a:gd name="connsiteY167" fmla="*/ 2845261 h 3171710"/>
              <a:gd name="connsiteX168" fmla="*/ 3611183 w 12193149"/>
              <a:gd name="connsiteY168" fmla="*/ 2812990 h 3171710"/>
              <a:gd name="connsiteX169" fmla="*/ 3605003 w 12193149"/>
              <a:gd name="connsiteY169" fmla="*/ 2814352 h 3171710"/>
              <a:gd name="connsiteX170" fmla="*/ 3595884 w 12193149"/>
              <a:gd name="connsiteY170" fmla="*/ 2814516 h 3171710"/>
              <a:gd name="connsiteX171" fmla="*/ 3595649 w 12193149"/>
              <a:gd name="connsiteY171" fmla="*/ 2814247 h 3171710"/>
              <a:gd name="connsiteX172" fmla="*/ 3587126 w 12193149"/>
              <a:gd name="connsiteY172" fmla="*/ 2814937 h 3171710"/>
              <a:gd name="connsiteX173" fmla="*/ 3537283 w 12193149"/>
              <a:gd name="connsiteY173" fmla="*/ 2805238 h 3171710"/>
              <a:gd name="connsiteX174" fmla="*/ 3474371 w 12193149"/>
              <a:gd name="connsiteY174" fmla="*/ 2801577 h 3171710"/>
              <a:gd name="connsiteX175" fmla="*/ 3401876 w 12193149"/>
              <a:gd name="connsiteY175" fmla="*/ 2789529 h 3171710"/>
              <a:gd name="connsiteX176" fmla="*/ 3365036 w 12193149"/>
              <a:gd name="connsiteY176" fmla="*/ 2806481 h 3171710"/>
              <a:gd name="connsiteX177" fmla="*/ 3345174 w 12193149"/>
              <a:gd name="connsiteY177" fmla="*/ 2808163 h 3171710"/>
              <a:gd name="connsiteX178" fmla="*/ 3342846 w 12193149"/>
              <a:gd name="connsiteY178" fmla="*/ 2807188 h 3171710"/>
              <a:gd name="connsiteX179" fmla="*/ 3263504 w 12193149"/>
              <a:gd name="connsiteY179" fmla="*/ 2813065 h 3171710"/>
              <a:gd name="connsiteX180" fmla="*/ 3143704 w 12193149"/>
              <a:gd name="connsiteY180" fmla="*/ 2820840 h 3171710"/>
              <a:gd name="connsiteX181" fmla="*/ 3031439 w 12193149"/>
              <a:gd name="connsiteY181" fmla="*/ 2823483 h 3171710"/>
              <a:gd name="connsiteX182" fmla="*/ 2782717 w 12193149"/>
              <a:gd name="connsiteY182" fmla="*/ 2845304 h 3171710"/>
              <a:gd name="connsiteX183" fmla="*/ 2647675 w 12193149"/>
              <a:gd name="connsiteY183" fmla="*/ 2855840 h 3171710"/>
              <a:gd name="connsiteX184" fmla="*/ 2569176 w 12193149"/>
              <a:gd name="connsiteY184" fmla="*/ 2829599 h 3171710"/>
              <a:gd name="connsiteX185" fmla="*/ 2444403 w 12193149"/>
              <a:gd name="connsiteY185" fmla="*/ 2843500 h 3171710"/>
              <a:gd name="connsiteX186" fmla="*/ 2316260 w 12193149"/>
              <a:gd name="connsiteY186" fmla="*/ 2851967 h 3171710"/>
              <a:gd name="connsiteX187" fmla="*/ 2209726 w 12193149"/>
              <a:gd name="connsiteY187" fmla="*/ 2846734 h 3171710"/>
              <a:gd name="connsiteX188" fmla="*/ 2095813 w 12193149"/>
              <a:gd name="connsiteY188" fmla="*/ 2830023 h 3171710"/>
              <a:gd name="connsiteX189" fmla="*/ 1998504 w 12193149"/>
              <a:gd name="connsiteY189" fmla="*/ 2822003 h 3171710"/>
              <a:gd name="connsiteX190" fmla="*/ 1929320 w 12193149"/>
              <a:gd name="connsiteY190" fmla="*/ 2843948 h 3171710"/>
              <a:gd name="connsiteX191" fmla="*/ 1922798 w 12193149"/>
              <a:gd name="connsiteY191" fmla="*/ 2839117 h 3171710"/>
              <a:gd name="connsiteX192" fmla="*/ 1874228 w 12193149"/>
              <a:gd name="connsiteY192" fmla="*/ 2840712 h 3171710"/>
              <a:gd name="connsiteX193" fmla="*/ 1787803 w 12193149"/>
              <a:gd name="connsiteY193" fmla="*/ 2868334 h 3171710"/>
              <a:gd name="connsiteX194" fmla="*/ 1739352 w 12193149"/>
              <a:gd name="connsiteY194" fmla="*/ 2863283 h 3171710"/>
              <a:gd name="connsiteX195" fmla="*/ 1676219 w 12193149"/>
              <a:gd name="connsiteY195" fmla="*/ 2846934 h 3171710"/>
              <a:gd name="connsiteX196" fmla="*/ 1609817 w 12193149"/>
              <a:gd name="connsiteY196" fmla="*/ 2840037 h 3171710"/>
              <a:gd name="connsiteX197" fmla="*/ 1497258 w 12193149"/>
              <a:gd name="connsiteY197" fmla="*/ 2814447 h 3171710"/>
              <a:gd name="connsiteX198" fmla="*/ 1151127 w 12193149"/>
              <a:gd name="connsiteY198" fmla="*/ 2765012 h 3171710"/>
              <a:gd name="connsiteX199" fmla="*/ 859417 w 12193149"/>
              <a:gd name="connsiteY199" fmla="*/ 2755579 h 3171710"/>
              <a:gd name="connsiteX200" fmla="*/ 838688 w 12193149"/>
              <a:gd name="connsiteY200" fmla="*/ 2756792 h 3171710"/>
              <a:gd name="connsiteX201" fmla="*/ 817957 w 12193149"/>
              <a:gd name="connsiteY201" fmla="*/ 2754828 h 3171710"/>
              <a:gd name="connsiteX202" fmla="*/ 812654 w 12193149"/>
              <a:gd name="connsiteY202" fmla="*/ 2757722 h 3171710"/>
              <a:gd name="connsiteX203" fmla="*/ 721195 w 12193149"/>
              <a:gd name="connsiteY203" fmla="*/ 2756632 h 3171710"/>
              <a:gd name="connsiteX204" fmla="*/ 720890 w 12193149"/>
              <a:gd name="connsiteY204" fmla="*/ 2755370 h 3171710"/>
              <a:gd name="connsiteX205" fmla="*/ 710023 w 12193149"/>
              <a:gd name="connsiteY205" fmla="*/ 2749693 h 3171710"/>
              <a:gd name="connsiteX206" fmla="*/ 597940 w 12193149"/>
              <a:gd name="connsiteY206" fmla="*/ 2706835 h 3171710"/>
              <a:gd name="connsiteX207" fmla="*/ 579683 w 12193149"/>
              <a:gd name="connsiteY207" fmla="*/ 2704183 h 3171710"/>
              <a:gd name="connsiteX208" fmla="*/ 572865 w 12193149"/>
              <a:gd name="connsiteY208" fmla="*/ 2704372 h 3171710"/>
              <a:gd name="connsiteX209" fmla="*/ 446247 w 12193149"/>
              <a:gd name="connsiteY209" fmla="*/ 2666342 h 3171710"/>
              <a:gd name="connsiteX210" fmla="*/ 405163 w 12193149"/>
              <a:gd name="connsiteY210" fmla="*/ 2660519 h 3171710"/>
              <a:gd name="connsiteX211" fmla="*/ 293583 w 12193149"/>
              <a:gd name="connsiteY211" fmla="*/ 2639823 h 3171710"/>
              <a:gd name="connsiteX212" fmla="*/ 119529 w 12193149"/>
              <a:gd name="connsiteY212" fmla="*/ 2588018 h 3171710"/>
              <a:gd name="connsiteX213" fmla="*/ 16674 w 12193149"/>
              <a:gd name="connsiteY213" fmla="*/ 2585162 h 3171710"/>
              <a:gd name="connsiteX214" fmla="*/ 1150 w 12193149"/>
              <a:gd name="connsiteY214" fmla="*/ 2579693 h 3171710"/>
              <a:gd name="connsiteX215" fmla="*/ 1148 w 12193149"/>
              <a:gd name="connsiteY215" fmla="*/ 1049184 h 3171710"/>
              <a:gd name="connsiteX216" fmla="*/ 1148 w 12193149"/>
              <a:gd name="connsiteY216" fmla="*/ 0 h 317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</a:cxnLst>
            <a:rect l="l" t="t" r="r" b="b"/>
            <a:pathLst>
              <a:path w="12193149" h="3171710">
                <a:moveTo>
                  <a:pt x="1148" y="0"/>
                </a:moveTo>
                <a:lnTo>
                  <a:pt x="12181789" y="8189"/>
                </a:lnTo>
                <a:cubicBezTo>
                  <a:pt x="12181789" y="201435"/>
                  <a:pt x="12193149" y="1213464"/>
                  <a:pt x="12193149" y="1406710"/>
                </a:cubicBezTo>
                <a:lnTo>
                  <a:pt x="12185986" y="1411160"/>
                </a:lnTo>
                <a:cubicBezTo>
                  <a:pt x="12156393" y="1404401"/>
                  <a:pt x="12176978" y="1415299"/>
                  <a:pt x="12156363" y="1424337"/>
                </a:cubicBezTo>
                <a:cubicBezTo>
                  <a:pt x="12172308" y="1438279"/>
                  <a:pt x="12127905" y="1429847"/>
                  <a:pt x="12139215" y="1450150"/>
                </a:cubicBezTo>
                <a:cubicBezTo>
                  <a:pt x="12135103" y="1451151"/>
                  <a:pt x="12130766" y="1451483"/>
                  <a:pt x="12126327" y="1451661"/>
                </a:cubicBezTo>
                <a:lnTo>
                  <a:pt x="12124007" y="1451765"/>
                </a:lnTo>
                <a:lnTo>
                  <a:pt x="12116854" y="1455579"/>
                </a:lnTo>
                <a:lnTo>
                  <a:pt x="12099497" y="1455110"/>
                </a:lnTo>
                <a:cubicBezTo>
                  <a:pt x="12095162" y="1456775"/>
                  <a:pt x="12090978" y="1459336"/>
                  <a:pt x="12087073" y="1463312"/>
                </a:cubicBezTo>
                <a:cubicBezTo>
                  <a:pt x="12078890" y="1483714"/>
                  <a:pt x="12040481" y="1480817"/>
                  <a:pt x="12031073" y="1506980"/>
                </a:cubicBezTo>
                <a:cubicBezTo>
                  <a:pt x="12026399" y="1515225"/>
                  <a:pt x="12004497" y="1532326"/>
                  <a:pt x="11995833" y="1530429"/>
                </a:cubicBezTo>
                <a:cubicBezTo>
                  <a:pt x="11990333" y="1532938"/>
                  <a:pt x="11986699" y="1539016"/>
                  <a:pt x="11979717" y="1535132"/>
                </a:cubicBezTo>
                <a:cubicBezTo>
                  <a:pt x="11970382" y="1531211"/>
                  <a:pt x="11963763" y="1554233"/>
                  <a:pt x="11959046" y="1544529"/>
                </a:cubicBezTo>
                <a:lnTo>
                  <a:pt x="11920454" y="1557854"/>
                </a:lnTo>
                <a:cubicBezTo>
                  <a:pt x="11919152" y="1564914"/>
                  <a:pt x="11912619" y="1567116"/>
                  <a:pt x="11903656" y="1569397"/>
                </a:cubicBezTo>
                <a:lnTo>
                  <a:pt x="11895048" y="1571762"/>
                </a:lnTo>
                <a:lnTo>
                  <a:pt x="11891968" y="1582700"/>
                </a:lnTo>
                <a:cubicBezTo>
                  <a:pt x="11881074" y="1573372"/>
                  <a:pt x="11884523" y="1604713"/>
                  <a:pt x="11870776" y="1604787"/>
                </a:cubicBezTo>
                <a:lnTo>
                  <a:pt x="11813376" y="1624630"/>
                </a:lnTo>
                <a:lnTo>
                  <a:pt x="11590693" y="1790748"/>
                </a:lnTo>
                <a:cubicBezTo>
                  <a:pt x="11550201" y="1817685"/>
                  <a:pt x="11542649" y="1767741"/>
                  <a:pt x="11506817" y="1860594"/>
                </a:cubicBezTo>
                <a:cubicBezTo>
                  <a:pt x="11450023" y="1916431"/>
                  <a:pt x="11337127" y="2017145"/>
                  <a:pt x="11280332" y="2050542"/>
                </a:cubicBezTo>
                <a:cubicBezTo>
                  <a:pt x="11267547" y="2058142"/>
                  <a:pt x="11229147" y="2123560"/>
                  <a:pt x="11228309" y="2103207"/>
                </a:cubicBezTo>
                <a:cubicBezTo>
                  <a:pt x="11223950" y="2105174"/>
                  <a:pt x="11220761" y="2104651"/>
                  <a:pt x="11218087" y="2102932"/>
                </a:cubicBezTo>
                <a:lnTo>
                  <a:pt x="11217184" y="2101989"/>
                </a:lnTo>
                <a:lnTo>
                  <a:pt x="11188885" y="2119354"/>
                </a:lnTo>
                <a:lnTo>
                  <a:pt x="11184501" y="2119496"/>
                </a:lnTo>
                <a:lnTo>
                  <a:pt x="11166854" y="2133583"/>
                </a:lnTo>
                <a:lnTo>
                  <a:pt x="11157311" y="2139385"/>
                </a:lnTo>
                <a:lnTo>
                  <a:pt x="11155496" y="2144068"/>
                </a:lnTo>
                <a:cubicBezTo>
                  <a:pt x="11153045" y="2147436"/>
                  <a:pt x="11148902" y="2150083"/>
                  <a:pt x="11140961" y="2151086"/>
                </a:cubicBezTo>
                <a:lnTo>
                  <a:pt x="11138961" y="2150743"/>
                </a:lnTo>
                <a:lnTo>
                  <a:pt x="11128208" y="2160803"/>
                </a:lnTo>
                <a:cubicBezTo>
                  <a:pt x="11124962" y="2164785"/>
                  <a:pt x="11122359" y="2169258"/>
                  <a:pt x="11120691" y="2174395"/>
                </a:cubicBezTo>
                <a:cubicBezTo>
                  <a:pt x="11081770" y="2197656"/>
                  <a:pt x="10952581" y="2271077"/>
                  <a:pt x="10894683" y="2300370"/>
                </a:cubicBezTo>
                <a:cubicBezTo>
                  <a:pt x="10861781" y="2315405"/>
                  <a:pt x="10817803" y="2335857"/>
                  <a:pt x="10773300" y="2350162"/>
                </a:cubicBezTo>
                <a:cubicBezTo>
                  <a:pt x="10733414" y="2394390"/>
                  <a:pt x="10677791" y="2353706"/>
                  <a:pt x="10627668" y="2386200"/>
                </a:cubicBezTo>
                <a:cubicBezTo>
                  <a:pt x="10590276" y="2369074"/>
                  <a:pt x="10613693" y="2389253"/>
                  <a:pt x="10581895" y="2395660"/>
                </a:cubicBezTo>
                <a:cubicBezTo>
                  <a:pt x="10597733" y="2418627"/>
                  <a:pt x="10540912" y="2395212"/>
                  <a:pt x="10547790" y="2425394"/>
                </a:cubicBezTo>
                <a:cubicBezTo>
                  <a:pt x="10541784" y="2425603"/>
                  <a:pt x="10535750" y="2424857"/>
                  <a:pt x="10529643" y="2423878"/>
                </a:cubicBezTo>
                <a:lnTo>
                  <a:pt x="10526446" y="2423382"/>
                </a:lnTo>
                <a:lnTo>
                  <a:pt x="10515129" y="2426508"/>
                </a:lnTo>
                <a:lnTo>
                  <a:pt x="10491735" y="2421127"/>
                </a:lnTo>
                <a:cubicBezTo>
                  <a:pt x="10485147" y="2422161"/>
                  <a:pt x="10478389" y="2424430"/>
                  <a:pt x="10471418" y="2428664"/>
                </a:cubicBezTo>
                <a:cubicBezTo>
                  <a:pt x="10451763" y="2453636"/>
                  <a:pt x="10400774" y="2439247"/>
                  <a:pt x="10377042" y="2471569"/>
                </a:cubicBezTo>
                <a:cubicBezTo>
                  <a:pt x="10367240" y="2481286"/>
                  <a:pt x="10330319" y="2498097"/>
                  <a:pt x="10319338" y="2493192"/>
                </a:cubicBezTo>
                <a:cubicBezTo>
                  <a:pt x="10310813" y="2495031"/>
                  <a:pt x="10303331" y="2502144"/>
                  <a:pt x="10295467" y="2495050"/>
                </a:cubicBezTo>
                <a:cubicBezTo>
                  <a:pt x="10284420" y="2487261"/>
                  <a:pt x="10265794" y="2516157"/>
                  <a:pt x="10263443" y="2501919"/>
                </a:cubicBezTo>
                <a:lnTo>
                  <a:pt x="10205418" y="2509120"/>
                </a:lnTo>
                <a:cubicBezTo>
                  <a:pt x="10200696" y="2518180"/>
                  <a:pt x="10190895" y="2519327"/>
                  <a:pt x="10177759" y="2519914"/>
                </a:cubicBezTo>
                <a:lnTo>
                  <a:pt x="10165070" y="2520710"/>
                </a:lnTo>
                <a:lnTo>
                  <a:pt x="10156308" y="2534458"/>
                </a:lnTo>
                <a:cubicBezTo>
                  <a:pt x="10145406" y="2519028"/>
                  <a:pt x="10136981" y="2561781"/>
                  <a:pt x="10118267" y="2558113"/>
                </a:cubicBezTo>
                <a:lnTo>
                  <a:pt x="10083317" y="2570267"/>
                </a:lnTo>
                <a:cubicBezTo>
                  <a:pt x="10075718" y="2568198"/>
                  <a:pt x="10048011" y="2569526"/>
                  <a:pt x="10040388" y="2568603"/>
                </a:cubicBezTo>
                <a:cubicBezTo>
                  <a:pt x="9999609" y="2578704"/>
                  <a:pt x="9985545" y="2579194"/>
                  <a:pt x="9961167" y="2584118"/>
                </a:cubicBezTo>
                <a:cubicBezTo>
                  <a:pt x="9920131" y="2584260"/>
                  <a:pt x="9889892" y="2581061"/>
                  <a:pt x="9848940" y="2590886"/>
                </a:cubicBezTo>
                <a:lnTo>
                  <a:pt x="9729457" y="2611093"/>
                </a:lnTo>
                <a:cubicBezTo>
                  <a:pt x="9676207" y="2601507"/>
                  <a:pt x="9631235" y="2626730"/>
                  <a:pt x="9613704" y="2639342"/>
                </a:cubicBezTo>
                <a:cubicBezTo>
                  <a:pt x="9548152" y="2653618"/>
                  <a:pt x="9410970" y="2690964"/>
                  <a:pt x="9338590" y="2696264"/>
                </a:cubicBezTo>
                <a:lnTo>
                  <a:pt x="9232518" y="2720120"/>
                </a:lnTo>
                <a:lnTo>
                  <a:pt x="9156690" y="2730199"/>
                </a:lnTo>
                <a:lnTo>
                  <a:pt x="9054601" y="2737726"/>
                </a:lnTo>
                <a:lnTo>
                  <a:pt x="9006634" y="2741011"/>
                </a:lnTo>
                <a:lnTo>
                  <a:pt x="9006349" y="2740771"/>
                </a:lnTo>
                <a:cubicBezTo>
                  <a:pt x="9004294" y="2740551"/>
                  <a:pt x="9001475" y="2740879"/>
                  <a:pt x="8997380" y="2741982"/>
                </a:cubicBezTo>
                <a:lnTo>
                  <a:pt x="8991542" y="2744043"/>
                </a:lnTo>
                <a:lnTo>
                  <a:pt x="8975485" y="2747269"/>
                </a:lnTo>
                <a:lnTo>
                  <a:pt x="8969159" y="2746569"/>
                </a:lnTo>
                <a:lnTo>
                  <a:pt x="8964196" y="2744344"/>
                </a:lnTo>
                <a:cubicBezTo>
                  <a:pt x="8955841" y="2752295"/>
                  <a:pt x="8956668" y="2761243"/>
                  <a:pt x="8930136" y="2741156"/>
                </a:cubicBezTo>
                <a:cubicBezTo>
                  <a:pt x="8899182" y="2742176"/>
                  <a:pt x="8790451" y="2756831"/>
                  <a:pt x="8753592" y="2760388"/>
                </a:cubicBezTo>
                <a:cubicBezTo>
                  <a:pt x="8720970" y="2771108"/>
                  <a:pt x="8749345" y="2757447"/>
                  <a:pt x="8708995" y="2762489"/>
                </a:cubicBezTo>
                <a:cubicBezTo>
                  <a:pt x="8672757" y="2782024"/>
                  <a:pt x="8640293" y="2765584"/>
                  <a:pt x="8597219" y="2771061"/>
                </a:cubicBezTo>
                <a:lnTo>
                  <a:pt x="8526378" y="2756219"/>
                </a:lnTo>
                <a:lnTo>
                  <a:pt x="8512131" y="2762134"/>
                </a:lnTo>
                <a:lnTo>
                  <a:pt x="8507315" y="2765135"/>
                </a:lnTo>
                <a:cubicBezTo>
                  <a:pt x="8503797" y="2766912"/>
                  <a:pt x="8501196" y="2767723"/>
                  <a:pt x="8499116" y="2767873"/>
                </a:cubicBezTo>
                <a:lnTo>
                  <a:pt x="8498742" y="2767694"/>
                </a:lnTo>
                <a:lnTo>
                  <a:pt x="8491397" y="2770744"/>
                </a:lnTo>
                <a:lnTo>
                  <a:pt x="8368330" y="2784786"/>
                </a:lnTo>
                <a:cubicBezTo>
                  <a:pt x="8363173" y="2786811"/>
                  <a:pt x="8358881" y="2786463"/>
                  <a:pt x="8354947" y="2784980"/>
                </a:cubicBezTo>
                <a:lnTo>
                  <a:pt x="8321252" y="2801558"/>
                </a:lnTo>
                <a:lnTo>
                  <a:pt x="8315581" y="2801884"/>
                </a:lnTo>
                <a:lnTo>
                  <a:pt x="8296322" y="2815779"/>
                </a:lnTo>
                <a:lnTo>
                  <a:pt x="8285424" y="2821602"/>
                </a:lnTo>
                <a:lnTo>
                  <a:pt x="8284298" y="2826045"/>
                </a:lnTo>
                <a:cubicBezTo>
                  <a:pt x="8281994" y="2829290"/>
                  <a:pt x="8277300" y="2831938"/>
                  <a:pt x="8267224" y="2833220"/>
                </a:cubicBezTo>
                <a:lnTo>
                  <a:pt x="8264525" y="2832990"/>
                </a:lnTo>
                <a:lnTo>
                  <a:pt x="8253181" y="2842833"/>
                </a:lnTo>
                <a:cubicBezTo>
                  <a:pt x="8250007" y="2846683"/>
                  <a:pt x="8247795" y="2850965"/>
                  <a:pt x="8246982" y="2855825"/>
                </a:cubicBezTo>
                <a:cubicBezTo>
                  <a:pt x="8182975" y="2852918"/>
                  <a:pt x="8148279" y="2887040"/>
                  <a:pt x="8091420" y="2901986"/>
                </a:cubicBezTo>
                <a:cubicBezTo>
                  <a:pt x="8026616" y="2925128"/>
                  <a:pt x="7968218" y="2946364"/>
                  <a:pt x="7906555" y="2943959"/>
                </a:cubicBezTo>
                <a:cubicBezTo>
                  <a:pt x="7836267" y="2958871"/>
                  <a:pt x="7782114" y="2961102"/>
                  <a:pt x="7719893" y="2969674"/>
                </a:cubicBezTo>
                <a:lnTo>
                  <a:pt x="7615495" y="2966203"/>
                </a:lnTo>
                <a:lnTo>
                  <a:pt x="7528691" y="2972031"/>
                </a:lnTo>
                <a:lnTo>
                  <a:pt x="7520719" y="2974584"/>
                </a:lnTo>
                <a:cubicBezTo>
                  <a:pt x="7515141" y="2975923"/>
                  <a:pt x="7511320" y="2976273"/>
                  <a:pt x="7508559" y="2975919"/>
                </a:cubicBezTo>
                <a:lnTo>
                  <a:pt x="7508188" y="2975592"/>
                </a:lnTo>
                <a:lnTo>
                  <a:pt x="7496943" y="2977544"/>
                </a:lnTo>
                <a:lnTo>
                  <a:pt x="7219707" y="2983651"/>
                </a:lnTo>
                <a:lnTo>
                  <a:pt x="7202249" y="2988201"/>
                </a:lnTo>
                <a:lnTo>
                  <a:pt x="7198152" y="2993559"/>
                </a:lnTo>
                <a:cubicBezTo>
                  <a:pt x="7193259" y="2997082"/>
                  <a:pt x="7185654" y="2999221"/>
                  <a:pt x="7171956" y="2998207"/>
                </a:cubicBezTo>
                <a:lnTo>
                  <a:pt x="7098136" y="3010435"/>
                </a:lnTo>
                <a:cubicBezTo>
                  <a:pt x="7062296" y="3011413"/>
                  <a:pt x="7051336" y="3012390"/>
                  <a:pt x="7019644" y="3010061"/>
                </a:cubicBezTo>
                <a:cubicBezTo>
                  <a:pt x="6938675" y="3020999"/>
                  <a:pt x="6944793" y="3045165"/>
                  <a:pt x="6905294" y="3039567"/>
                </a:cubicBezTo>
                <a:cubicBezTo>
                  <a:pt x="6873070" y="3034359"/>
                  <a:pt x="6789137" y="3053433"/>
                  <a:pt x="6709370" y="3067522"/>
                </a:cubicBezTo>
                <a:cubicBezTo>
                  <a:pt x="6650254" y="3076977"/>
                  <a:pt x="6629253" y="3091078"/>
                  <a:pt x="6550602" y="3096298"/>
                </a:cubicBezTo>
                <a:cubicBezTo>
                  <a:pt x="6473302" y="3140388"/>
                  <a:pt x="6410843" y="3116665"/>
                  <a:pt x="6318708" y="3143098"/>
                </a:cubicBezTo>
                <a:cubicBezTo>
                  <a:pt x="6298698" y="3158620"/>
                  <a:pt x="6210439" y="3141427"/>
                  <a:pt x="6169822" y="3145185"/>
                </a:cubicBezTo>
                <a:cubicBezTo>
                  <a:pt x="6129203" y="3148943"/>
                  <a:pt x="6091688" y="3162491"/>
                  <a:pt x="6074996" y="3165647"/>
                </a:cubicBezTo>
                <a:lnTo>
                  <a:pt x="6069677" y="3164110"/>
                </a:lnTo>
                <a:lnTo>
                  <a:pt x="6049786" y="3164793"/>
                </a:lnTo>
                <a:lnTo>
                  <a:pt x="6042433" y="3156444"/>
                </a:lnTo>
                <a:lnTo>
                  <a:pt x="6011238" y="3151351"/>
                </a:lnTo>
                <a:cubicBezTo>
                  <a:pt x="5999830" y="3150764"/>
                  <a:pt x="5971276" y="3151677"/>
                  <a:pt x="5958523" y="3154995"/>
                </a:cubicBezTo>
                <a:lnTo>
                  <a:pt x="5760067" y="3170687"/>
                </a:lnTo>
                <a:lnTo>
                  <a:pt x="5628108" y="3171710"/>
                </a:lnTo>
                <a:lnTo>
                  <a:pt x="5472054" y="3157690"/>
                </a:lnTo>
                <a:cubicBezTo>
                  <a:pt x="5479284" y="3144662"/>
                  <a:pt x="5440157" y="3158728"/>
                  <a:pt x="5433909" y="3146437"/>
                </a:cubicBezTo>
                <a:cubicBezTo>
                  <a:pt x="5430517" y="3136405"/>
                  <a:pt x="5392976" y="3131721"/>
                  <a:pt x="5382817" y="3128735"/>
                </a:cubicBezTo>
                <a:lnTo>
                  <a:pt x="5262912" y="3108318"/>
                </a:lnTo>
                <a:cubicBezTo>
                  <a:pt x="5252746" y="3108134"/>
                  <a:pt x="5231699" y="3099824"/>
                  <a:pt x="5224109" y="3097194"/>
                </a:cubicBezTo>
                <a:lnTo>
                  <a:pt x="5175808" y="3094204"/>
                </a:lnTo>
                <a:lnTo>
                  <a:pt x="5157702" y="3086981"/>
                </a:lnTo>
                <a:lnTo>
                  <a:pt x="5143747" y="3083581"/>
                </a:lnTo>
                <a:lnTo>
                  <a:pt x="5140744" y="3081480"/>
                </a:lnTo>
                <a:cubicBezTo>
                  <a:pt x="5135026" y="3077440"/>
                  <a:pt x="5129229" y="3073629"/>
                  <a:pt x="5122807" y="3070627"/>
                </a:cubicBezTo>
                <a:cubicBezTo>
                  <a:pt x="5109467" y="3099246"/>
                  <a:pt x="5066004" y="3049810"/>
                  <a:pt x="5066938" y="3077198"/>
                </a:cubicBezTo>
                <a:cubicBezTo>
                  <a:pt x="5029345" y="3065682"/>
                  <a:pt x="5040096" y="3094771"/>
                  <a:pt x="5012662" y="3060817"/>
                </a:cubicBezTo>
                <a:cubicBezTo>
                  <a:pt x="4938174" y="3061200"/>
                  <a:pt x="4917504" y="3074207"/>
                  <a:pt x="4841589" y="3036800"/>
                </a:cubicBezTo>
                <a:cubicBezTo>
                  <a:pt x="4807890" y="3020158"/>
                  <a:pt x="4785258" y="3009012"/>
                  <a:pt x="4763595" y="3009032"/>
                </a:cubicBezTo>
                <a:cubicBezTo>
                  <a:pt x="4742475" y="3004532"/>
                  <a:pt x="4730631" y="3001709"/>
                  <a:pt x="4724334" y="3000018"/>
                </a:cubicBezTo>
                <a:lnTo>
                  <a:pt x="4722324" y="2999269"/>
                </a:lnTo>
                <a:lnTo>
                  <a:pt x="4723259" y="2999058"/>
                </a:lnTo>
                <a:cubicBezTo>
                  <a:pt x="4722296" y="2998416"/>
                  <a:pt x="4719415" y="2997810"/>
                  <a:pt x="4718350" y="2997788"/>
                </a:cubicBezTo>
                <a:lnTo>
                  <a:pt x="4722324" y="2999269"/>
                </a:lnTo>
                <a:lnTo>
                  <a:pt x="4716674" y="3000544"/>
                </a:lnTo>
                <a:cubicBezTo>
                  <a:pt x="4681300" y="2993588"/>
                  <a:pt x="4525895" y="2992780"/>
                  <a:pt x="4516962" y="2990642"/>
                </a:cubicBezTo>
                <a:cubicBezTo>
                  <a:pt x="4458971" y="2977530"/>
                  <a:pt x="4463810" y="2976789"/>
                  <a:pt x="4429691" y="2979991"/>
                </a:cubicBezTo>
                <a:cubicBezTo>
                  <a:pt x="4424455" y="2983362"/>
                  <a:pt x="4370126" y="2977068"/>
                  <a:pt x="4364023" y="2978645"/>
                </a:cubicBezTo>
                <a:lnTo>
                  <a:pt x="4318114" y="2985260"/>
                </a:lnTo>
                <a:lnTo>
                  <a:pt x="4316258" y="2983919"/>
                </a:lnTo>
                <a:cubicBezTo>
                  <a:pt x="4307275" y="2980548"/>
                  <a:pt x="4301145" y="2980549"/>
                  <a:pt x="4296292" y="2982040"/>
                </a:cubicBezTo>
                <a:lnTo>
                  <a:pt x="4291212" y="2984957"/>
                </a:lnTo>
                <a:lnTo>
                  <a:pt x="4277290" y="2984711"/>
                </a:lnTo>
                <a:lnTo>
                  <a:pt x="4249265" y="2987035"/>
                </a:lnTo>
                <a:lnTo>
                  <a:pt x="4203199" y="2984240"/>
                </a:lnTo>
                <a:cubicBezTo>
                  <a:pt x="4203096" y="2983820"/>
                  <a:pt x="4202995" y="2983401"/>
                  <a:pt x="4202893" y="2982981"/>
                </a:cubicBezTo>
                <a:cubicBezTo>
                  <a:pt x="4201267" y="2980144"/>
                  <a:pt x="4198292" y="2978025"/>
                  <a:pt x="4192396" y="2977347"/>
                </a:cubicBezTo>
                <a:cubicBezTo>
                  <a:pt x="4205365" y="2960058"/>
                  <a:pt x="4162425" y="2961953"/>
                  <a:pt x="4143893" y="2961482"/>
                </a:cubicBezTo>
                <a:cubicBezTo>
                  <a:pt x="4125868" y="2954416"/>
                  <a:pt x="4100250" y="2940836"/>
                  <a:pt x="4084245" y="2934949"/>
                </a:cubicBezTo>
                <a:lnTo>
                  <a:pt x="4075694" y="2934114"/>
                </a:lnTo>
                <a:cubicBezTo>
                  <a:pt x="4075655" y="2934013"/>
                  <a:pt x="4075614" y="2933914"/>
                  <a:pt x="4075575" y="2933815"/>
                </a:cubicBezTo>
                <a:cubicBezTo>
                  <a:pt x="4073829" y="2933031"/>
                  <a:pt x="4071057" y="2932530"/>
                  <a:pt x="4066658" y="2932371"/>
                </a:cubicBezTo>
                <a:lnTo>
                  <a:pt x="4060102" y="2932589"/>
                </a:lnTo>
                <a:lnTo>
                  <a:pt x="4043512" y="2930968"/>
                </a:lnTo>
                <a:lnTo>
                  <a:pt x="4038145" y="2928534"/>
                </a:lnTo>
                <a:lnTo>
                  <a:pt x="4036511" y="2924867"/>
                </a:lnTo>
                <a:lnTo>
                  <a:pt x="4034926" y="2925102"/>
                </a:lnTo>
                <a:cubicBezTo>
                  <a:pt x="4022576" y="2929966"/>
                  <a:pt x="4018025" y="2938342"/>
                  <a:pt x="4005686" y="2912534"/>
                </a:cubicBezTo>
                <a:lnTo>
                  <a:pt x="3937994" y="2895077"/>
                </a:lnTo>
                <a:cubicBezTo>
                  <a:pt x="3921658" y="2902801"/>
                  <a:pt x="3909686" y="2898112"/>
                  <a:pt x="3898423" y="2889422"/>
                </a:cubicBezTo>
                <a:cubicBezTo>
                  <a:pt x="3862243" y="2889918"/>
                  <a:pt x="3830779" y="2876048"/>
                  <a:pt x="3790908" y="2869184"/>
                </a:cubicBezTo>
                <a:cubicBezTo>
                  <a:pt x="3742158" y="2854478"/>
                  <a:pt x="3726280" y="2852501"/>
                  <a:pt x="3683661" y="2845261"/>
                </a:cubicBezTo>
                <a:lnTo>
                  <a:pt x="3611183" y="2812990"/>
                </a:lnTo>
                <a:lnTo>
                  <a:pt x="3605003" y="2814352"/>
                </a:lnTo>
                <a:cubicBezTo>
                  <a:pt x="3600731" y="2814971"/>
                  <a:pt x="3597877" y="2814971"/>
                  <a:pt x="3595884" y="2814516"/>
                </a:cubicBezTo>
                <a:lnTo>
                  <a:pt x="3595649" y="2814247"/>
                </a:lnTo>
                <a:lnTo>
                  <a:pt x="3587126" y="2814937"/>
                </a:lnTo>
                <a:cubicBezTo>
                  <a:pt x="3572774" y="2816728"/>
                  <a:pt x="3550540" y="2802529"/>
                  <a:pt x="3537283" y="2805238"/>
                </a:cubicBezTo>
                <a:cubicBezTo>
                  <a:pt x="3515092" y="2800942"/>
                  <a:pt x="3489773" y="2807207"/>
                  <a:pt x="3474371" y="2801577"/>
                </a:cubicBezTo>
                <a:lnTo>
                  <a:pt x="3401876" y="2789529"/>
                </a:lnTo>
                <a:lnTo>
                  <a:pt x="3365036" y="2806481"/>
                </a:lnTo>
                <a:cubicBezTo>
                  <a:pt x="3361007" y="2808779"/>
                  <a:pt x="3355145" y="2809857"/>
                  <a:pt x="3345174" y="2808163"/>
                </a:cubicBezTo>
                <a:lnTo>
                  <a:pt x="3342846" y="2807188"/>
                </a:lnTo>
                <a:cubicBezTo>
                  <a:pt x="3337528" y="2809659"/>
                  <a:pt x="3296694" y="2810789"/>
                  <a:pt x="3263504" y="2813065"/>
                </a:cubicBezTo>
                <a:cubicBezTo>
                  <a:pt x="3210873" y="2815406"/>
                  <a:pt x="3204538" y="2823378"/>
                  <a:pt x="3143704" y="2820840"/>
                </a:cubicBezTo>
                <a:cubicBezTo>
                  <a:pt x="3083839" y="2822069"/>
                  <a:pt x="3073438" y="2828075"/>
                  <a:pt x="3031439" y="2823483"/>
                </a:cubicBezTo>
                <a:lnTo>
                  <a:pt x="2782717" y="2845304"/>
                </a:lnTo>
                <a:cubicBezTo>
                  <a:pt x="2720447" y="2872959"/>
                  <a:pt x="2718750" y="2842390"/>
                  <a:pt x="2647675" y="2855840"/>
                </a:cubicBezTo>
                <a:cubicBezTo>
                  <a:pt x="2583664" y="2795905"/>
                  <a:pt x="2609849" y="2834173"/>
                  <a:pt x="2569176" y="2829599"/>
                </a:cubicBezTo>
                <a:lnTo>
                  <a:pt x="2444403" y="2843500"/>
                </a:lnTo>
                <a:cubicBezTo>
                  <a:pt x="2412730" y="2860060"/>
                  <a:pt x="2355175" y="2829971"/>
                  <a:pt x="2316260" y="2851967"/>
                </a:cubicBezTo>
                <a:cubicBezTo>
                  <a:pt x="2277148" y="2852505"/>
                  <a:pt x="2234330" y="2848310"/>
                  <a:pt x="2209726" y="2846734"/>
                </a:cubicBezTo>
                <a:cubicBezTo>
                  <a:pt x="2172984" y="2843077"/>
                  <a:pt x="2131016" y="2834145"/>
                  <a:pt x="2095813" y="2830023"/>
                </a:cubicBezTo>
                <a:cubicBezTo>
                  <a:pt x="2078687" y="2843632"/>
                  <a:pt x="2046700" y="2821328"/>
                  <a:pt x="1998504" y="2822003"/>
                </a:cubicBezTo>
                <a:cubicBezTo>
                  <a:pt x="1979851" y="2837650"/>
                  <a:pt x="1965997" y="2822267"/>
                  <a:pt x="1929320" y="2843948"/>
                </a:cubicBezTo>
                <a:cubicBezTo>
                  <a:pt x="1927506" y="2842156"/>
                  <a:pt x="1925308" y="2840529"/>
                  <a:pt x="1922798" y="2839117"/>
                </a:cubicBezTo>
                <a:cubicBezTo>
                  <a:pt x="1908224" y="2830923"/>
                  <a:pt x="1886476" y="2831636"/>
                  <a:pt x="1874228" y="2840712"/>
                </a:cubicBezTo>
                <a:cubicBezTo>
                  <a:pt x="1844711" y="2855471"/>
                  <a:pt x="1815838" y="2863248"/>
                  <a:pt x="1787803" y="2868334"/>
                </a:cubicBezTo>
                <a:lnTo>
                  <a:pt x="1739352" y="2863283"/>
                </a:lnTo>
                <a:cubicBezTo>
                  <a:pt x="1720756" y="2859717"/>
                  <a:pt x="1697809" y="2850808"/>
                  <a:pt x="1676219" y="2846934"/>
                </a:cubicBezTo>
                <a:cubicBezTo>
                  <a:pt x="1653856" y="2845729"/>
                  <a:pt x="1629782" y="2852334"/>
                  <a:pt x="1609817" y="2840037"/>
                </a:cubicBezTo>
                <a:cubicBezTo>
                  <a:pt x="1570834" y="2828361"/>
                  <a:pt x="1525521" y="2848516"/>
                  <a:pt x="1497258" y="2814447"/>
                </a:cubicBezTo>
                <a:cubicBezTo>
                  <a:pt x="1419429" y="2799738"/>
                  <a:pt x="1265224" y="2779725"/>
                  <a:pt x="1151127" y="2765012"/>
                </a:cubicBezTo>
                <a:cubicBezTo>
                  <a:pt x="1044820" y="2755201"/>
                  <a:pt x="911490" y="2756949"/>
                  <a:pt x="859417" y="2755579"/>
                </a:cubicBezTo>
                <a:lnTo>
                  <a:pt x="838688" y="2756792"/>
                </a:lnTo>
                <a:cubicBezTo>
                  <a:pt x="829380" y="2753383"/>
                  <a:pt x="823010" y="2753358"/>
                  <a:pt x="817957" y="2754828"/>
                </a:cubicBezTo>
                <a:lnTo>
                  <a:pt x="812654" y="2757722"/>
                </a:lnTo>
                <a:lnTo>
                  <a:pt x="721195" y="2756632"/>
                </a:lnTo>
                <a:cubicBezTo>
                  <a:pt x="721095" y="2756212"/>
                  <a:pt x="720991" y="2755791"/>
                  <a:pt x="720890" y="2755370"/>
                </a:cubicBezTo>
                <a:cubicBezTo>
                  <a:pt x="719222" y="2752527"/>
                  <a:pt x="716144" y="2750395"/>
                  <a:pt x="710023" y="2749693"/>
                </a:cubicBezTo>
                <a:cubicBezTo>
                  <a:pt x="689532" y="2741604"/>
                  <a:pt x="619665" y="2714421"/>
                  <a:pt x="597940" y="2706835"/>
                </a:cubicBezTo>
                <a:cubicBezTo>
                  <a:pt x="587430" y="2706236"/>
                  <a:pt x="583862" y="2704593"/>
                  <a:pt x="579683" y="2704183"/>
                </a:cubicBezTo>
                <a:lnTo>
                  <a:pt x="572865" y="2704372"/>
                </a:lnTo>
                <a:cubicBezTo>
                  <a:pt x="550627" y="2698066"/>
                  <a:pt x="474197" y="2673651"/>
                  <a:pt x="446247" y="2666342"/>
                </a:cubicBezTo>
                <a:cubicBezTo>
                  <a:pt x="429213" y="2673994"/>
                  <a:pt x="416808" y="2669256"/>
                  <a:pt x="405163" y="2660519"/>
                </a:cubicBezTo>
                <a:cubicBezTo>
                  <a:pt x="367566" y="2660861"/>
                  <a:pt x="334968" y="2646856"/>
                  <a:pt x="293583" y="2639823"/>
                </a:cubicBezTo>
                <a:lnTo>
                  <a:pt x="119529" y="2588018"/>
                </a:lnTo>
                <a:cubicBezTo>
                  <a:pt x="73377" y="2578908"/>
                  <a:pt x="36403" y="2586550"/>
                  <a:pt x="16674" y="2585162"/>
                </a:cubicBezTo>
                <a:lnTo>
                  <a:pt x="1150" y="2579693"/>
                </a:lnTo>
                <a:cubicBezTo>
                  <a:pt x="-1438" y="2323697"/>
                  <a:pt x="1148" y="1341304"/>
                  <a:pt x="1148" y="1049184"/>
                </a:cubicBezTo>
                <a:lnTo>
                  <a:pt x="1148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xmlns="" id="{84544203-6908-410D-86D1-4CB511D7A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916632" cy="11887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De gezondheidsproblemen ontstaan vooral door de locale productie van ruw ijzer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xmlns="" id="{333D7839-E006-4496-823E-6C0821D5232A}"/>
              </a:ext>
            </a:extLst>
          </p:cNvPr>
          <p:cNvSpPr txBox="1"/>
          <p:nvPr/>
        </p:nvSpPr>
        <p:spPr>
          <a:xfrm>
            <a:off x="1137036" y="2431767"/>
            <a:ext cx="10454599" cy="3685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Ruwijzerproductie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vereist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grootschalige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import van </a:t>
            </a:r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grondstoffen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Deze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importlogistiek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belast</a:t>
            </a:r>
            <a:r>
              <a:rPr 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het milieu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</a:t>
            </a:r>
            <a:r>
              <a:rPr 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klimaat</a:t>
            </a:r>
            <a:endParaRPr lang="en-US" sz="2400" u="sng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verwaaiing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van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grondstoffen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belast</a:t>
            </a:r>
            <a:r>
              <a:rPr 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het milieu in de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omgeving</a:t>
            </a:r>
            <a:endParaRPr lang="en-US" sz="2400" u="sng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Het </a:t>
            </a:r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productie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proces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genereert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naast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ijzer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ook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afvalstoffen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uitstoot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Afvalstoffen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waarnaar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geen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vraag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meer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is (de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afzet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wordt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betaald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),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met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milieuschade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lange</a:t>
            </a:r>
            <a:r>
              <a:rPr 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termijn</a:t>
            </a:r>
            <a:r>
              <a:rPr 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risico</a:t>
            </a:r>
            <a:r>
              <a:rPr 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voor</a:t>
            </a:r>
            <a:r>
              <a:rPr 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milieu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</a:t>
            </a:r>
            <a:r>
              <a:rPr 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gezondheid</a:t>
            </a:r>
            <a:r>
              <a:rPr 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Uitstoot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van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fijnstof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zeer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zorgwekkende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stoffen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met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directe</a:t>
            </a:r>
            <a:r>
              <a:rPr 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</a:t>
            </a:r>
            <a:r>
              <a:rPr 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lange</a:t>
            </a:r>
            <a:r>
              <a:rPr 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termijn</a:t>
            </a:r>
            <a:r>
              <a:rPr 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schade</a:t>
            </a:r>
            <a:r>
              <a:rPr 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voor</a:t>
            </a:r>
            <a:r>
              <a:rPr 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gezondheid</a:t>
            </a:r>
            <a:r>
              <a:rPr 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</a:t>
            </a:r>
            <a:r>
              <a:rPr 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milieu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Uitstoot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van CO2 met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gevolgen</a:t>
            </a:r>
            <a:r>
              <a:rPr 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voor</a:t>
            </a:r>
            <a:r>
              <a:rPr 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het </a:t>
            </a:r>
            <a:r>
              <a:rPr lang="en-US" sz="2400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klimaat</a:t>
            </a:r>
            <a:endParaRPr lang="en-US" sz="2400" u="sng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527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9A36457-A5F4-4103-A443-02581C0918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AA5CF486-D9E5-4A66-898A-F3D62B81B1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147" y="-5"/>
            <a:ext cx="12193149" cy="2200064"/>
          </a:xfrm>
          <a:custGeom>
            <a:avLst/>
            <a:gdLst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57107 w 12192001"/>
              <a:gd name="connsiteY22" fmla="*/ 792050 h 2344739"/>
              <a:gd name="connsiteX23" fmla="*/ 11810326 w 12192001"/>
              <a:gd name="connsiteY23" fmla="*/ 799074 h 2344739"/>
              <a:gd name="connsiteX24" fmla="*/ 11550277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57107 w 12192001"/>
              <a:gd name="connsiteY22" fmla="*/ 792050 h 2344739"/>
              <a:gd name="connsiteX23" fmla="*/ 11810326 w 12192001"/>
              <a:gd name="connsiteY23" fmla="*/ 799074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236" fmla="*/ 0 w 12192001"/>
              <a:gd name="connsiteY23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57107 w 12192001"/>
              <a:gd name="connsiteY22" fmla="*/ 792050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236" fmla="*/ 0 w 12192001"/>
              <a:gd name="connsiteY23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236" fmla="*/ 0 w 12192001"/>
              <a:gd name="connsiteY23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415912 w 12192001"/>
              <a:gd name="connsiteY26" fmla="*/ 1173869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415912 w 12192001"/>
              <a:gd name="connsiteY26" fmla="*/ 1173869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415912 w 12192001"/>
              <a:gd name="connsiteY26" fmla="*/ 1173869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522499 w 12192001"/>
              <a:gd name="connsiteY26" fmla="*/ 1207528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1207528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1207528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1207528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999965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37318 w 12192001"/>
              <a:gd name="connsiteY70" fmla="*/ 1920435 h 2344739"/>
              <a:gd name="connsiteX71" fmla="*/ 9113812 w 12192001"/>
              <a:gd name="connsiteY71" fmla="*/ 1919069 h 2344739"/>
              <a:gd name="connsiteX72" fmla="*/ 9053453 w 12192001"/>
              <a:gd name="connsiteY72" fmla="*/ 1910755 h 2344739"/>
              <a:gd name="connsiteX73" fmla="*/ 9005486 w 12192001"/>
              <a:gd name="connsiteY73" fmla="*/ 1914040 h 2344739"/>
              <a:gd name="connsiteX74" fmla="*/ 9005201 w 12192001"/>
              <a:gd name="connsiteY74" fmla="*/ 1913800 h 2344739"/>
              <a:gd name="connsiteX75" fmla="*/ 8996232 w 12192001"/>
              <a:gd name="connsiteY75" fmla="*/ 1915011 h 2344739"/>
              <a:gd name="connsiteX76" fmla="*/ 8990394 w 12192001"/>
              <a:gd name="connsiteY76" fmla="*/ 1917072 h 2344739"/>
              <a:gd name="connsiteX77" fmla="*/ 8974337 w 12192001"/>
              <a:gd name="connsiteY77" fmla="*/ 1920298 h 2344739"/>
              <a:gd name="connsiteX78" fmla="*/ 8968011 w 12192001"/>
              <a:gd name="connsiteY78" fmla="*/ 1919598 h 2344739"/>
              <a:gd name="connsiteX79" fmla="*/ 8963048 w 12192001"/>
              <a:gd name="connsiteY79" fmla="*/ 1917373 h 2344739"/>
              <a:gd name="connsiteX80" fmla="*/ 8928988 w 12192001"/>
              <a:gd name="connsiteY80" fmla="*/ 1914185 h 2344739"/>
              <a:gd name="connsiteX81" fmla="*/ 8752444 w 12192001"/>
              <a:gd name="connsiteY81" fmla="*/ 1933417 h 2344739"/>
              <a:gd name="connsiteX82" fmla="*/ 8707847 w 12192001"/>
              <a:gd name="connsiteY82" fmla="*/ 1935518 h 2344739"/>
              <a:gd name="connsiteX83" fmla="*/ 8596071 w 12192001"/>
              <a:gd name="connsiteY83" fmla="*/ 1944090 h 2344739"/>
              <a:gd name="connsiteX84" fmla="*/ 8525230 w 12192001"/>
              <a:gd name="connsiteY84" fmla="*/ 1929248 h 2344739"/>
              <a:gd name="connsiteX85" fmla="*/ 8510983 w 12192001"/>
              <a:gd name="connsiteY85" fmla="*/ 1935163 h 2344739"/>
              <a:gd name="connsiteX86" fmla="*/ 8506167 w 12192001"/>
              <a:gd name="connsiteY86" fmla="*/ 1938164 h 2344739"/>
              <a:gd name="connsiteX87" fmla="*/ 8497968 w 12192001"/>
              <a:gd name="connsiteY87" fmla="*/ 1940902 h 2344739"/>
              <a:gd name="connsiteX88" fmla="*/ 8497594 w 12192001"/>
              <a:gd name="connsiteY88" fmla="*/ 1940723 h 2344739"/>
              <a:gd name="connsiteX89" fmla="*/ 8490249 w 12192001"/>
              <a:gd name="connsiteY89" fmla="*/ 1943773 h 2344739"/>
              <a:gd name="connsiteX90" fmla="*/ 8367182 w 12192001"/>
              <a:gd name="connsiteY90" fmla="*/ 1957815 h 2344739"/>
              <a:gd name="connsiteX91" fmla="*/ 8353799 w 12192001"/>
              <a:gd name="connsiteY91" fmla="*/ 1958009 h 2344739"/>
              <a:gd name="connsiteX92" fmla="*/ 8352373 w 12192001"/>
              <a:gd name="connsiteY92" fmla="*/ 1957169 h 2344739"/>
              <a:gd name="connsiteX93" fmla="*/ 8320104 w 12192001"/>
              <a:gd name="connsiteY93" fmla="*/ 1974587 h 2344739"/>
              <a:gd name="connsiteX94" fmla="*/ 8314433 w 12192001"/>
              <a:gd name="connsiteY94" fmla="*/ 1974913 h 2344739"/>
              <a:gd name="connsiteX95" fmla="*/ 8295174 w 12192001"/>
              <a:gd name="connsiteY95" fmla="*/ 1988808 h 2344739"/>
              <a:gd name="connsiteX96" fmla="*/ 8284276 w 12192001"/>
              <a:gd name="connsiteY96" fmla="*/ 1994631 h 2344739"/>
              <a:gd name="connsiteX97" fmla="*/ 8283150 w 12192001"/>
              <a:gd name="connsiteY97" fmla="*/ 1999074 h 2344739"/>
              <a:gd name="connsiteX98" fmla="*/ 8266076 w 12192001"/>
              <a:gd name="connsiteY98" fmla="*/ 2006249 h 2344739"/>
              <a:gd name="connsiteX99" fmla="*/ 8263377 w 12192001"/>
              <a:gd name="connsiteY99" fmla="*/ 2006019 h 2344739"/>
              <a:gd name="connsiteX100" fmla="*/ 8252033 w 12192001"/>
              <a:gd name="connsiteY100" fmla="*/ 2015862 h 2344739"/>
              <a:gd name="connsiteX101" fmla="*/ 8245834 w 12192001"/>
              <a:gd name="connsiteY101" fmla="*/ 2028854 h 2344739"/>
              <a:gd name="connsiteX102" fmla="*/ 8090272 w 12192001"/>
              <a:gd name="connsiteY102" fmla="*/ 2075015 h 2344739"/>
              <a:gd name="connsiteX103" fmla="*/ 7905407 w 12192001"/>
              <a:gd name="connsiteY103" fmla="*/ 2116988 h 2344739"/>
              <a:gd name="connsiteX104" fmla="*/ 7718745 w 12192001"/>
              <a:gd name="connsiteY104" fmla="*/ 2142703 h 2344739"/>
              <a:gd name="connsiteX105" fmla="*/ 7614347 w 12192001"/>
              <a:gd name="connsiteY105" fmla="*/ 2139232 h 2344739"/>
              <a:gd name="connsiteX106" fmla="*/ 7527543 w 12192001"/>
              <a:gd name="connsiteY106" fmla="*/ 2145060 h 2344739"/>
              <a:gd name="connsiteX107" fmla="*/ 7519571 w 12192001"/>
              <a:gd name="connsiteY107" fmla="*/ 2147613 h 2344739"/>
              <a:gd name="connsiteX108" fmla="*/ 7507411 w 12192001"/>
              <a:gd name="connsiteY108" fmla="*/ 2148948 h 2344739"/>
              <a:gd name="connsiteX109" fmla="*/ 7507040 w 12192001"/>
              <a:gd name="connsiteY109" fmla="*/ 2148621 h 2344739"/>
              <a:gd name="connsiteX110" fmla="*/ 7495795 w 12192001"/>
              <a:gd name="connsiteY110" fmla="*/ 2150573 h 2344739"/>
              <a:gd name="connsiteX111" fmla="*/ 7405391 w 12192001"/>
              <a:gd name="connsiteY111" fmla="*/ 2142468 h 2344739"/>
              <a:gd name="connsiteX112" fmla="*/ 7312180 w 12192001"/>
              <a:gd name="connsiteY112" fmla="*/ 2132873 h 2344739"/>
              <a:gd name="connsiteX113" fmla="*/ 7310853 w 12192001"/>
              <a:gd name="connsiteY113" fmla="*/ 2131431 h 2344739"/>
              <a:gd name="connsiteX114" fmla="*/ 7218559 w 12192001"/>
              <a:gd name="connsiteY114" fmla="*/ 2156680 h 2344739"/>
              <a:gd name="connsiteX115" fmla="*/ 7201101 w 12192001"/>
              <a:gd name="connsiteY115" fmla="*/ 2161230 h 2344739"/>
              <a:gd name="connsiteX116" fmla="*/ 7197004 w 12192001"/>
              <a:gd name="connsiteY116" fmla="*/ 2166588 h 2344739"/>
              <a:gd name="connsiteX117" fmla="*/ 7170808 w 12192001"/>
              <a:gd name="connsiteY117" fmla="*/ 2171236 h 2344739"/>
              <a:gd name="connsiteX118" fmla="*/ 7096988 w 12192001"/>
              <a:gd name="connsiteY118" fmla="*/ 2183464 h 2344739"/>
              <a:gd name="connsiteX119" fmla="*/ 7018496 w 12192001"/>
              <a:gd name="connsiteY119" fmla="*/ 2183090 h 2344739"/>
              <a:gd name="connsiteX120" fmla="*/ 6904146 w 12192001"/>
              <a:gd name="connsiteY120" fmla="*/ 2212596 h 2344739"/>
              <a:gd name="connsiteX121" fmla="*/ 6708222 w 12192001"/>
              <a:gd name="connsiteY121" fmla="*/ 2240551 h 2344739"/>
              <a:gd name="connsiteX122" fmla="*/ 6549454 w 12192001"/>
              <a:gd name="connsiteY122" fmla="*/ 2269327 h 2344739"/>
              <a:gd name="connsiteX123" fmla="*/ 6317560 w 12192001"/>
              <a:gd name="connsiteY123" fmla="*/ 2316127 h 2344739"/>
              <a:gd name="connsiteX124" fmla="*/ 6168674 w 12192001"/>
              <a:gd name="connsiteY124" fmla="*/ 2318214 h 2344739"/>
              <a:gd name="connsiteX125" fmla="*/ 6073848 w 12192001"/>
              <a:gd name="connsiteY125" fmla="*/ 2338676 h 2344739"/>
              <a:gd name="connsiteX126" fmla="*/ 6068529 w 12192001"/>
              <a:gd name="connsiteY126" fmla="*/ 2337139 h 2344739"/>
              <a:gd name="connsiteX127" fmla="*/ 6048638 w 12192001"/>
              <a:gd name="connsiteY127" fmla="*/ 2337822 h 2344739"/>
              <a:gd name="connsiteX128" fmla="*/ 6041285 w 12192001"/>
              <a:gd name="connsiteY128" fmla="*/ 2329473 h 2344739"/>
              <a:gd name="connsiteX129" fmla="*/ 6010090 w 12192001"/>
              <a:gd name="connsiteY129" fmla="*/ 2324380 h 2344739"/>
              <a:gd name="connsiteX130" fmla="*/ 5957375 w 12192001"/>
              <a:gd name="connsiteY130" fmla="*/ 2328024 h 2344739"/>
              <a:gd name="connsiteX131" fmla="*/ 5758919 w 12192001"/>
              <a:gd name="connsiteY131" fmla="*/ 2343716 h 2344739"/>
              <a:gd name="connsiteX132" fmla="*/ 5626960 w 12192001"/>
              <a:gd name="connsiteY132" fmla="*/ 2344739 h 2344739"/>
              <a:gd name="connsiteX133" fmla="*/ 5470906 w 12192001"/>
              <a:gd name="connsiteY133" fmla="*/ 2330719 h 2344739"/>
              <a:gd name="connsiteX134" fmla="*/ 5432761 w 12192001"/>
              <a:gd name="connsiteY134" fmla="*/ 2319466 h 2344739"/>
              <a:gd name="connsiteX135" fmla="*/ 5381669 w 12192001"/>
              <a:gd name="connsiteY135" fmla="*/ 2301764 h 2344739"/>
              <a:gd name="connsiteX136" fmla="*/ 5261764 w 12192001"/>
              <a:gd name="connsiteY136" fmla="*/ 2281347 h 2344739"/>
              <a:gd name="connsiteX137" fmla="*/ 5222961 w 12192001"/>
              <a:gd name="connsiteY137" fmla="*/ 2270223 h 2344739"/>
              <a:gd name="connsiteX138" fmla="*/ 5174660 w 12192001"/>
              <a:gd name="connsiteY138" fmla="*/ 2267233 h 2344739"/>
              <a:gd name="connsiteX139" fmla="*/ 5156554 w 12192001"/>
              <a:gd name="connsiteY139" fmla="*/ 2260010 h 2344739"/>
              <a:gd name="connsiteX140" fmla="*/ 5142599 w 12192001"/>
              <a:gd name="connsiteY140" fmla="*/ 2256610 h 2344739"/>
              <a:gd name="connsiteX141" fmla="*/ 5139596 w 12192001"/>
              <a:gd name="connsiteY141" fmla="*/ 2254509 h 2344739"/>
              <a:gd name="connsiteX142" fmla="*/ 5121659 w 12192001"/>
              <a:gd name="connsiteY142" fmla="*/ 2243656 h 2344739"/>
              <a:gd name="connsiteX143" fmla="*/ 5065790 w 12192001"/>
              <a:gd name="connsiteY143" fmla="*/ 2250227 h 2344739"/>
              <a:gd name="connsiteX144" fmla="*/ 5011514 w 12192001"/>
              <a:gd name="connsiteY144" fmla="*/ 2233846 h 2344739"/>
              <a:gd name="connsiteX145" fmla="*/ 4840441 w 12192001"/>
              <a:gd name="connsiteY145" fmla="*/ 2209829 h 2344739"/>
              <a:gd name="connsiteX146" fmla="*/ 4762447 w 12192001"/>
              <a:gd name="connsiteY146" fmla="*/ 2182061 h 2344739"/>
              <a:gd name="connsiteX147" fmla="*/ 4723186 w 12192001"/>
              <a:gd name="connsiteY147" fmla="*/ 2173047 h 2344739"/>
              <a:gd name="connsiteX148" fmla="*/ 4721176 w 12192001"/>
              <a:gd name="connsiteY148" fmla="*/ 2172298 h 2344739"/>
              <a:gd name="connsiteX149" fmla="*/ 4722111 w 12192001"/>
              <a:gd name="connsiteY149" fmla="*/ 2172087 h 2344739"/>
              <a:gd name="connsiteX150" fmla="*/ 4717202 w 12192001"/>
              <a:gd name="connsiteY150" fmla="*/ 2170817 h 2344739"/>
              <a:gd name="connsiteX151" fmla="*/ 4721176 w 12192001"/>
              <a:gd name="connsiteY151" fmla="*/ 2172298 h 2344739"/>
              <a:gd name="connsiteX152" fmla="*/ 4715526 w 12192001"/>
              <a:gd name="connsiteY152" fmla="*/ 2173573 h 2344739"/>
              <a:gd name="connsiteX153" fmla="*/ 4515814 w 12192001"/>
              <a:gd name="connsiteY153" fmla="*/ 2163671 h 2344739"/>
              <a:gd name="connsiteX154" fmla="*/ 4428543 w 12192001"/>
              <a:gd name="connsiteY154" fmla="*/ 2153020 h 2344739"/>
              <a:gd name="connsiteX155" fmla="*/ 4362875 w 12192001"/>
              <a:gd name="connsiteY155" fmla="*/ 2151674 h 2344739"/>
              <a:gd name="connsiteX156" fmla="*/ 4316966 w 12192001"/>
              <a:gd name="connsiteY156" fmla="*/ 2158289 h 2344739"/>
              <a:gd name="connsiteX157" fmla="*/ 4315110 w 12192001"/>
              <a:gd name="connsiteY157" fmla="*/ 2156948 h 2344739"/>
              <a:gd name="connsiteX158" fmla="*/ 4295144 w 12192001"/>
              <a:gd name="connsiteY158" fmla="*/ 2155069 h 2344739"/>
              <a:gd name="connsiteX159" fmla="*/ 4290064 w 12192001"/>
              <a:gd name="connsiteY159" fmla="*/ 2157986 h 2344739"/>
              <a:gd name="connsiteX160" fmla="*/ 4276142 w 12192001"/>
              <a:gd name="connsiteY160" fmla="*/ 2157740 h 2344739"/>
              <a:gd name="connsiteX161" fmla="*/ 4248117 w 12192001"/>
              <a:gd name="connsiteY161" fmla="*/ 2160064 h 2344739"/>
              <a:gd name="connsiteX162" fmla="*/ 4202051 w 12192001"/>
              <a:gd name="connsiteY162" fmla="*/ 2157269 h 2344739"/>
              <a:gd name="connsiteX163" fmla="*/ 4201745 w 12192001"/>
              <a:gd name="connsiteY163" fmla="*/ 2156010 h 2344739"/>
              <a:gd name="connsiteX164" fmla="*/ 4191248 w 12192001"/>
              <a:gd name="connsiteY164" fmla="*/ 2150376 h 2344739"/>
              <a:gd name="connsiteX165" fmla="*/ 4142745 w 12192001"/>
              <a:gd name="connsiteY165" fmla="*/ 2134511 h 2344739"/>
              <a:gd name="connsiteX166" fmla="*/ 4083097 w 12192001"/>
              <a:gd name="connsiteY166" fmla="*/ 2107978 h 2344739"/>
              <a:gd name="connsiteX167" fmla="*/ 4074546 w 12192001"/>
              <a:gd name="connsiteY167" fmla="*/ 2107143 h 2344739"/>
              <a:gd name="connsiteX168" fmla="*/ 4074427 w 12192001"/>
              <a:gd name="connsiteY168" fmla="*/ 2106844 h 2344739"/>
              <a:gd name="connsiteX169" fmla="*/ 4065510 w 12192001"/>
              <a:gd name="connsiteY169" fmla="*/ 2105400 h 2344739"/>
              <a:gd name="connsiteX170" fmla="*/ 4058954 w 12192001"/>
              <a:gd name="connsiteY170" fmla="*/ 2105618 h 2344739"/>
              <a:gd name="connsiteX171" fmla="*/ 4042364 w 12192001"/>
              <a:gd name="connsiteY171" fmla="*/ 2103997 h 2344739"/>
              <a:gd name="connsiteX172" fmla="*/ 4036997 w 12192001"/>
              <a:gd name="connsiteY172" fmla="*/ 2101563 h 2344739"/>
              <a:gd name="connsiteX173" fmla="*/ 4035363 w 12192001"/>
              <a:gd name="connsiteY173" fmla="*/ 2097896 h 2344739"/>
              <a:gd name="connsiteX174" fmla="*/ 4033778 w 12192001"/>
              <a:gd name="connsiteY174" fmla="*/ 2098131 h 2344739"/>
              <a:gd name="connsiteX175" fmla="*/ 4004538 w 12192001"/>
              <a:gd name="connsiteY175" fmla="*/ 2085563 h 2344739"/>
              <a:gd name="connsiteX176" fmla="*/ 3936846 w 12192001"/>
              <a:gd name="connsiteY176" fmla="*/ 2068106 h 2344739"/>
              <a:gd name="connsiteX177" fmla="*/ 3897275 w 12192001"/>
              <a:gd name="connsiteY177" fmla="*/ 2062451 h 2344739"/>
              <a:gd name="connsiteX178" fmla="*/ 3789760 w 12192001"/>
              <a:gd name="connsiteY178" fmla="*/ 2042213 h 2344739"/>
              <a:gd name="connsiteX179" fmla="*/ 3682513 w 12192001"/>
              <a:gd name="connsiteY179" fmla="*/ 2018290 h 2344739"/>
              <a:gd name="connsiteX180" fmla="*/ 3610035 w 12192001"/>
              <a:gd name="connsiteY180" fmla="*/ 1986019 h 2344739"/>
              <a:gd name="connsiteX181" fmla="*/ 3603855 w 12192001"/>
              <a:gd name="connsiteY181" fmla="*/ 1987381 h 2344739"/>
              <a:gd name="connsiteX182" fmla="*/ 3594736 w 12192001"/>
              <a:gd name="connsiteY182" fmla="*/ 1987545 h 2344739"/>
              <a:gd name="connsiteX183" fmla="*/ 3594501 w 12192001"/>
              <a:gd name="connsiteY183" fmla="*/ 1987276 h 2344739"/>
              <a:gd name="connsiteX184" fmla="*/ 3585978 w 12192001"/>
              <a:gd name="connsiteY184" fmla="*/ 1987966 h 2344739"/>
              <a:gd name="connsiteX185" fmla="*/ 3536135 w 12192001"/>
              <a:gd name="connsiteY185" fmla="*/ 1978267 h 2344739"/>
              <a:gd name="connsiteX186" fmla="*/ 3473223 w 12192001"/>
              <a:gd name="connsiteY186" fmla="*/ 1974606 h 2344739"/>
              <a:gd name="connsiteX187" fmla="*/ 3400728 w 12192001"/>
              <a:gd name="connsiteY187" fmla="*/ 1962558 h 2344739"/>
              <a:gd name="connsiteX188" fmla="*/ 3363888 w 12192001"/>
              <a:gd name="connsiteY188" fmla="*/ 1979510 h 2344739"/>
              <a:gd name="connsiteX189" fmla="*/ 3344026 w 12192001"/>
              <a:gd name="connsiteY189" fmla="*/ 1981192 h 2344739"/>
              <a:gd name="connsiteX190" fmla="*/ 3341698 w 12192001"/>
              <a:gd name="connsiteY190" fmla="*/ 1980217 h 2344739"/>
              <a:gd name="connsiteX191" fmla="*/ 3262356 w 12192001"/>
              <a:gd name="connsiteY191" fmla="*/ 1986094 h 2344739"/>
              <a:gd name="connsiteX192" fmla="*/ 3142556 w 12192001"/>
              <a:gd name="connsiteY192" fmla="*/ 1993869 h 2344739"/>
              <a:gd name="connsiteX193" fmla="*/ 3030291 w 12192001"/>
              <a:gd name="connsiteY193" fmla="*/ 1996512 h 2344739"/>
              <a:gd name="connsiteX194" fmla="*/ 2781569 w 12192001"/>
              <a:gd name="connsiteY194" fmla="*/ 2018333 h 2344739"/>
              <a:gd name="connsiteX195" fmla="*/ 2646527 w 12192001"/>
              <a:gd name="connsiteY195" fmla="*/ 2028869 h 2344739"/>
              <a:gd name="connsiteX196" fmla="*/ 2568028 w 12192001"/>
              <a:gd name="connsiteY196" fmla="*/ 2002628 h 2344739"/>
              <a:gd name="connsiteX197" fmla="*/ 2443255 w 12192001"/>
              <a:gd name="connsiteY197" fmla="*/ 2016529 h 2344739"/>
              <a:gd name="connsiteX198" fmla="*/ 2315112 w 12192001"/>
              <a:gd name="connsiteY198" fmla="*/ 2024996 h 2344739"/>
              <a:gd name="connsiteX199" fmla="*/ 2208578 w 12192001"/>
              <a:gd name="connsiteY199" fmla="*/ 2019763 h 2344739"/>
              <a:gd name="connsiteX200" fmla="*/ 2094665 w 12192001"/>
              <a:gd name="connsiteY200" fmla="*/ 2003052 h 2344739"/>
              <a:gd name="connsiteX201" fmla="*/ 1997356 w 12192001"/>
              <a:gd name="connsiteY201" fmla="*/ 1995032 h 2344739"/>
              <a:gd name="connsiteX202" fmla="*/ 1928172 w 12192001"/>
              <a:gd name="connsiteY202" fmla="*/ 2016977 h 2344739"/>
              <a:gd name="connsiteX203" fmla="*/ 1921650 w 12192001"/>
              <a:gd name="connsiteY203" fmla="*/ 2012146 h 2344739"/>
              <a:gd name="connsiteX204" fmla="*/ 1873080 w 12192001"/>
              <a:gd name="connsiteY204" fmla="*/ 2013741 h 2344739"/>
              <a:gd name="connsiteX205" fmla="*/ 1786655 w 12192001"/>
              <a:gd name="connsiteY205" fmla="*/ 2041363 h 2344739"/>
              <a:gd name="connsiteX206" fmla="*/ 1738204 w 12192001"/>
              <a:gd name="connsiteY206" fmla="*/ 2036312 h 2344739"/>
              <a:gd name="connsiteX207" fmla="*/ 1675071 w 12192001"/>
              <a:gd name="connsiteY207" fmla="*/ 2019963 h 2344739"/>
              <a:gd name="connsiteX208" fmla="*/ 1608669 w 12192001"/>
              <a:gd name="connsiteY208" fmla="*/ 2013066 h 2344739"/>
              <a:gd name="connsiteX209" fmla="*/ 1496110 w 12192001"/>
              <a:gd name="connsiteY209" fmla="*/ 1987476 h 2344739"/>
              <a:gd name="connsiteX210" fmla="*/ 1149979 w 12192001"/>
              <a:gd name="connsiteY210" fmla="*/ 1938041 h 2344739"/>
              <a:gd name="connsiteX211" fmla="*/ 858269 w 12192001"/>
              <a:gd name="connsiteY211" fmla="*/ 1928608 h 2344739"/>
              <a:gd name="connsiteX212" fmla="*/ 837540 w 12192001"/>
              <a:gd name="connsiteY212" fmla="*/ 1929821 h 2344739"/>
              <a:gd name="connsiteX213" fmla="*/ 816809 w 12192001"/>
              <a:gd name="connsiteY213" fmla="*/ 1927857 h 2344739"/>
              <a:gd name="connsiteX214" fmla="*/ 811506 w 12192001"/>
              <a:gd name="connsiteY214" fmla="*/ 1930751 h 2344739"/>
              <a:gd name="connsiteX215" fmla="*/ 797041 w 12192001"/>
              <a:gd name="connsiteY215" fmla="*/ 1930446 h 2344739"/>
              <a:gd name="connsiteX216" fmla="*/ 767901 w 12192001"/>
              <a:gd name="connsiteY216" fmla="*/ 1932653 h 2344739"/>
              <a:gd name="connsiteX217" fmla="*/ 763053 w 12192001"/>
              <a:gd name="connsiteY217" fmla="*/ 1930432 h 2344739"/>
              <a:gd name="connsiteX218" fmla="*/ 720047 w 12192001"/>
              <a:gd name="connsiteY218" fmla="*/ 1929661 h 2344739"/>
              <a:gd name="connsiteX219" fmla="*/ 719742 w 12192001"/>
              <a:gd name="connsiteY219" fmla="*/ 1928399 h 2344739"/>
              <a:gd name="connsiteX220" fmla="*/ 708875 w 12192001"/>
              <a:gd name="connsiteY220" fmla="*/ 1922722 h 2344739"/>
              <a:gd name="connsiteX221" fmla="*/ 596792 w 12192001"/>
              <a:gd name="connsiteY221" fmla="*/ 1879864 h 2344739"/>
              <a:gd name="connsiteX222" fmla="*/ 578535 w 12192001"/>
              <a:gd name="connsiteY222" fmla="*/ 1877212 h 2344739"/>
              <a:gd name="connsiteX223" fmla="*/ 571717 w 12192001"/>
              <a:gd name="connsiteY223" fmla="*/ 1877401 h 2344739"/>
              <a:gd name="connsiteX224" fmla="*/ 445099 w 12192001"/>
              <a:gd name="connsiteY224" fmla="*/ 1839371 h 2344739"/>
              <a:gd name="connsiteX225" fmla="*/ 404015 w 12192001"/>
              <a:gd name="connsiteY225" fmla="*/ 1833548 h 2344739"/>
              <a:gd name="connsiteX226" fmla="*/ 292435 w 12192001"/>
              <a:gd name="connsiteY226" fmla="*/ 1812852 h 2344739"/>
              <a:gd name="connsiteX227" fmla="*/ 118381 w 12192001"/>
              <a:gd name="connsiteY227" fmla="*/ 1761047 h 2344739"/>
              <a:gd name="connsiteX228" fmla="*/ 15526 w 12192001"/>
              <a:gd name="connsiteY228" fmla="*/ 1758191 h 2344739"/>
              <a:gd name="connsiteX229" fmla="*/ 2 w 12192001"/>
              <a:gd name="connsiteY229" fmla="*/ 1752722 h 2344739"/>
              <a:gd name="connsiteX230" fmla="*/ 1 w 12192001"/>
              <a:gd name="connsiteY230" fmla="*/ 762497 h 2344739"/>
              <a:gd name="connsiteX231" fmla="*/ 0 w 12192001"/>
              <a:gd name="connsiteY231" fmla="*/ 762497 h 2344739"/>
              <a:gd name="connsiteX232" fmla="*/ 0 w 12192001"/>
              <a:gd name="connsiteY232" fmla="*/ 222213 h 2344739"/>
              <a:gd name="connsiteX233" fmla="*/ 0 w 12192001"/>
              <a:gd name="connsiteY233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13812 w 12192001"/>
              <a:gd name="connsiteY70" fmla="*/ 1919069 h 2344739"/>
              <a:gd name="connsiteX71" fmla="*/ 9053453 w 12192001"/>
              <a:gd name="connsiteY71" fmla="*/ 1910755 h 2344739"/>
              <a:gd name="connsiteX72" fmla="*/ 9005486 w 12192001"/>
              <a:gd name="connsiteY72" fmla="*/ 1914040 h 2344739"/>
              <a:gd name="connsiteX73" fmla="*/ 9005201 w 12192001"/>
              <a:gd name="connsiteY73" fmla="*/ 1913800 h 2344739"/>
              <a:gd name="connsiteX74" fmla="*/ 8996232 w 12192001"/>
              <a:gd name="connsiteY74" fmla="*/ 1915011 h 2344739"/>
              <a:gd name="connsiteX75" fmla="*/ 8990394 w 12192001"/>
              <a:gd name="connsiteY75" fmla="*/ 1917072 h 2344739"/>
              <a:gd name="connsiteX76" fmla="*/ 8974337 w 12192001"/>
              <a:gd name="connsiteY76" fmla="*/ 1920298 h 2344739"/>
              <a:gd name="connsiteX77" fmla="*/ 8968011 w 12192001"/>
              <a:gd name="connsiteY77" fmla="*/ 1919598 h 2344739"/>
              <a:gd name="connsiteX78" fmla="*/ 8963048 w 12192001"/>
              <a:gd name="connsiteY78" fmla="*/ 1917373 h 2344739"/>
              <a:gd name="connsiteX79" fmla="*/ 8928988 w 12192001"/>
              <a:gd name="connsiteY79" fmla="*/ 1914185 h 2344739"/>
              <a:gd name="connsiteX80" fmla="*/ 8752444 w 12192001"/>
              <a:gd name="connsiteY80" fmla="*/ 1933417 h 2344739"/>
              <a:gd name="connsiteX81" fmla="*/ 8707847 w 12192001"/>
              <a:gd name="connsiteY81" fmla="*/ 1935518 h 2344739"/>
              <a:gd name="connsiteX82" fmla="*/ 8596071 w 12192001"/>
              <a:gd name="connsiteY82" fmla="*/ 1944090 h 2344739"/>
              <a:gd name="connsiteX83" fmla="*/ 8525230 w 12192001"/>
              <a:gd name="connsiteY83" fmla="*/ 1929248 h 2344739"/>
              <a:gd name="connsiteX84" fmla="*/ 8510983 w 12192001"/>
              <a:gd name="connsiteY84" fmla="*/ 1935163 h 2344739"/>
              <a:gd name="connsiteX85" fmla="*/ 8506167 w 12192001"/>
              <a:gd name="connsiteY85" fmla="*/ 1938164 h 2344739"/>
              <a:gd name="connsiteX86" fmla="*/ 8497968 w 12192001"/>
              <a:gd name="connsiteY86" fmla="*/ 1940902 h 2344739"/>
              <a:gd name="connsiteX87" fmla="*/ 8497594 w 12192001"/>
              <a:gd name="connsiteY87" fmla="*/ 1940723 h 2344739"/>
              <a:gd name="connsiteX88" fmla="*/ 8490249 w 12192001"/>
              <a:gd name="connsiteY88" fmla="*/ 1943773 h 2344739"/>
              <a:gd name="connsiteX89" fmla="*/ 8367182 w 12192001"/>
              <a:gd name="connsiteY89" fmla="*/ 1957815 h 2344739"/>
              <a:gd name="connsiteX90" fmla="*/ 8353799 w 12192001"/>
              <a:gd name="connsiteY90" fmla="*/ 1958009 h 2344739"/>
              <a:gd name="connsiteX91" fmla="*/ 8352373 w 12192001"/>
              <a:gd name="connsiteY91" fmla="*/ 1957169 h 2344739"/>
              <a:gd name="connsiteX92" fmla="*/ 8320104 w 12192001"/>
              <a:gd name="connsiteY92" fmla="*/ 1974587 h 2344739"/>
              <a:gd name="connsiteX93" fmla="*/ 8314433 w 12192001"/>
              <a:gd name="connsiteY93" fmla="*/ 1974913 h 2344739"/>
              <a:gd name="connsiteX94" fmla="*/ 8295174 w 12192001"/>
              <a:gd name="connsiteY94" fmla="*/ 1988808 h 2344739"/>
              <a:gd name="connsiteX95" fmla="*/ 8284276 w 12192001"/>
              <a:gd name="connsiteY95" fmla="*/ 1994631 h 2344739"/>
              <a:gd name="connsiteX96" fmla="*/ 8283150 w 12192001"/>
              <a:gd name="connsiteY96" fmla="*/ 1999074 h 2344739"/>
              <a:gd name="connsiteX97" fmla="*/ 8266076 w 12192001"/>
              <a:gd name="connsiteY97" fmla="*/ 2006249 h 2344739"/>
              <a:gd name="connsiteX98" fmla="*/ 8263377 w 12192001"/>
              <a:gd name="connsiteY98" fmla="*/ 2006019 h 2344739"/>
              <a:gd name="connsiteX99" fmla="*/ 8252033 w 12192001"/>
              <a:gd name="connsiteY99" fmla="*/ 2015862 h 2344739"/>
              <a:gd name="connsiteX100" fmla="*/ 8245834 w 12192001"/>
              <a:gd name="connsiteY100" fmla="*/ 2028854 h 2344739"/>
              <a:gd name="connsiteX101" fmla="*/ 8090272 w 12192001"/>
              <a:gd name="connsiteY101" fmla="*/ 2075015 h 2344739"/>
              <a:gd name="connsiteX102" fmla="*/ 7905407 w 12192001"/>
              <a:gd name="connsiteY102" fmla="*/ 2116988 h 2344739"/>
              <a:gd name="connsiteX103" fmla="*/ 7718745 w 12192001"/>
              <a:gd name="connsiteY103" fmla="*/ 2142703 h 2344739"/>
              <a:gd name="connsiteX104" fmla="*/ 7614347 w 12192001"/>
              <a:gd name="connsiteY104" fmla="*/ 2139232 h 2344739"/>
              <a:gd name="connsiteX105" fmla="*/ 7527543 w 12192001"/>
              <a:gd name="connsiteY105" fmla="*/ 2145060 h 2344739"/>
              <a:gd name="connsiteX106" fmla="*/ 7519571 w 12192001"/>
              <a:gd name="connsiteY106" fmla="*/ 2147613 h 2344739"/>
              <a:gd name="connsiteX107" fmla="*/ 7507411 w 12192001"/>
              <a:gd name="connsiteY107" fmla="*/ 2148948 h 2344739"/>
              <a:gd name="connsiteX108" fmla="*/ 7507040 w 12192001"/>
              <a:gd name="connsiteY108" fmla="*/ 2148621 h 2344739"/>
              <a:gd name="connsiteX109" fmla="*/ 7495795 w 12192001"/>
              <a:gd name="connsiteY109" fmla="*/ 2150573 h 2344739"/>
              <a:gd name="connsiteX110" fmla="*/ 7405391 w 12192001"/>
              <a:gd name="connsiteY110" fmla="*/ 2142468 h 2344739"/>
              <a:gd name="connsiteX111" fmla="*/ 7312180 w 12192001"/>
              <a:gd name="connsiteY111" fmla="*/ 2132873 h 2344739"/>
              <a:gd name="connsiteX112" fmla="*/ 7310853 w 12192001"/>
              <a:gd name="connsiteY112" fmla="*/ 2131431 h 2344739"/>
              <a:gd name="connsiteX113" fmla="*/ 7218559 w 12192001"/>
              <a:gd name="connsiteY113" fmla="*/ 2156680 h 2344739"/>
              <a:gd name="connsiteX114" fmla="*/ 7201101 w 12192001"/>
              <a:gd name="connsiteY114" fmla="*/ 2161230 h 2344739"/>
              <a:gd name="connsiteX115" fmla="*/ 7197004 w 12192001"/>
              <a:gd name="connsiteY115" fmla="*/ 2166588 h 2344739"/>
              <a:gd name="connsiteX116" fmla="*/ 7170808 w 12192001"/>
              <a:gd name="connsiteY116" fmla="*/ 2171236 h 2344739"/>
              <a:gd name="connsiteX117" fmla="*/ 7096988 w 12192001"/>
              <a:gd name="connsiteY117" fmla="*/ 2183464 h 2344739"/>
              <a:gd name="connsiteX118" fmla="*/ 7018496 w 12192001"/>
              <a:gd name="connsiteY118" fmla="*/ 2183090 h 2344739"/>
              <a:gd name="connsiteX119" fmla="*/ 6904146 w 12192001"/>
              <a:gd name="connsiteY119" fmla="*/ 2212596 h 2344739"/>
              <a:gd name="connsiteX120" fmla="*/ 6708222 w 12192001"/>
              <a:gd name="connsiteY120" fmla="*/ 2240551 h 2344739"/>
              <a:gd name="connsiteX121" fmla="*/ 6549454 w 12192001"/>
              <a:gd name="connsiteY121" fmla="*/ 2269327 h 2344739"/>
              <a:gd name="connsiteX122" fmla="*/ 6317560 w 12192001"/>
              <a:gd name="connsiteY122" fmla="*/ 2316127 h 2344739"/>
              <a:gd name="connsiteX123" fmla="*/ 6168674 w 12192001"/>
              <a:gd name="connsiteY123" fmla="*/ 2318214 h 2344739"/>
              <a:gd name="connsiteX124" fmla="*/ 6073848 w 12192001"/>
              <a:gd name="connsiteY124" fmla="*/ 2338676 h 2344739"/>
              <a:gd name="connsiteX125" fmla="*/ 6068529 w 12192001"/>
              <a:gd name="connsiteY125" fmla="*/ 2337139 h 2344739"/>
              <a:gd name="connsiteX126" fmla="*/ 6048638 w 12192001"/>
              <a:gd name="connsiteY126" fmla="*/ 2337822 h 2344739"/>
              <a:gd name="connsiteX127" fmla="*/ 6041285 w 12192001"/>
              <a:gd name="connsiteY127" fmla="*/ 2329473 h 2344739"/>
              <a:gd name="connsiteX128" fmla="*/ 6010090 w 12192001"/>
              <a:gd name="connsiteY128" fmla="*/ 2324380 h 2344739"/>
              <a:gd name="connsiteX129" fmla="*/ 5957375 w 12192001"/>
              <a:gd name="connsiteY129" fmla="*/ 2328024 h 2344739"/>
              <a:gd name="connsiteX130" fmla="*/ 5758919 w 12192001"/>
              <a:gd name="connsiteY130" fmla="*/ 2343716 h 2344739"/>
              <a:gd name="connsiteX131" fmla="*/ 5626960 w 12192001"/>
              <a:gd name="connsiteY131" fmla="*/ 2344739 h 2344739"/>
              <a:gd name="connsiteX132" fmla="*/ 5470906 w 12192001"/>
              <a:gd name="connsiteY132" fmla="*/ 2330719 h 2344739"/>
              <a:gd name="connsiteX133" fmla="*/ 5432761 w 12192001"/>
              <a:gd name="connsiteY133" fmla="*/ 2319466 h 2344739"/>
              <a:gd name="connsiteX134" fmla="*/ 5381669 w 12192001"/>
              <a:gd name="connsiteY134" fmla="*/ 2301764 h 2344739"/>
              <a:gd name="connsiteX135" fmla="*/ 5261764 w 12192001"/>
              <a:gd name="connsiteY135" fmla="*/ 2281347 h 2344739"/>
              <a:gd name="connsiteX136" fmla="*/ 5222961 w 12192001"/>
              <a:gd name="connsiteY136" fmla="*/ 2270223 h 2344739"/>
              <a:gd name="connsiteX137" fmla="*/ 5174660 w 12192001"/>
              <a:gd name="connsiteY137" fmla="*/ 2267233 h 2344739"/>
              <a:gd name="connsiteX138" fmla="*/ 5156554 w 12192001"/>
              <a:gd name="connsiteY138" fmla="*/ 2260010 h 2344739"/>
              <a:gd name="connsiteX139" fmla="*/ 5142599 w 12192001"/>
              <a:gd name="connsiteY139" fmla="*/ 2256610 h 2344739"/>
              <a:gd name="connsiteX140" fmla="*/ 5139596 w 12192001"/>
              <a:gd name="connsiteY140" fmla="*/ 2254509 h 2344739"/>
              <a:gd name="connsiteX141" fmla="*/ 5121659 w 12192001"/>
              <a:gd name="connsiteY141" fmla="*/ 2243656 h 2344739"/>
              <a:gd name="connsiteX142" fmla="*/ 5065790 w 12192001"/>
              <a:gd name="connsiteY142" fmla="*/ 2250227 h 2344739"/>
              <a:gd name="connsiteX143" fmla="*/ 5011514 w 12192001"/>
              <a:gd name="connsiteY143" fmla="*/ 2233846 h 2344739"/>
              <a:gd name="connsiteX144" fmla="*/ 4840441 w 12192001"/>
              <a:gd name="connsiteY144" fmla="*/ 2209829 h 2344739"/>
              <a:gd name="connsiteX145" fmla="*/ 4762447 w 12192001"/>
              <a:gd name="connsiteY145" fmla="*/ 2182061 h 2344739"/>
              <a:gd name="connsiteX146" fmla="*/ 4723186 w 12192001"/>
              <a:gd name="connsiteY146" fmla="*/ 2173047 h 2344739"/>
              <a:gd name="connsiteX147" fmla="*/ 4721176 w 12192001"/>
              <a:gd name="connsiteY147" fmla="*/ 2172298 h 2344739"/>
              <a:gd name="connsiteX148" fmla="*/ 4722111 w 12192001"/>
              <a:gd name="connsiteY148" fmla="*/ 2172087 h 2344739"/>
              <a:gd name="connsiteX149" fmla="*/ 4717202 w 12192001"/>
              <a:gd name="connsiteY149" fmla="*/ 2170817 h 2344739"/>
              <a:gd name="connsiteX150" fmla="*/ 4721176 w 12192001"/>
              <a:gd name="connsiteY150" fmla="*/ 2172298 h 2344739"/>
              <a:gd name="connsiteX151" fmla="*/ 4715526 w 12192001"/>
              <a:gd name="connsiteY151" fmla="*/ 2173573 h 2344739"/>
              <a:gd name="connsiteX152" fmla="*/ 4515814 w 12192001"/>
              <a:gd name="connsiteY152" fmla="*/ 2163671 h 2344739"/>
              <a:gd name="connsiteX153" fmla="*/ 4428543 w 12192001"/>
              <a:gd name="connsiteY153" fmla="*/ 2153020 h 2344739"/>
              <a:gd name="connsiteX154" fmla="*/ 4362875 w 12192001"/>
              <a:gd name="connsiteY154" fmla="*/ 2151674 h 2344739"/>
              <a:gd name="connsiteX155" fmla="*/ 4316966 w 12192001"/>
              <a:gd name="connsiteY155" fmla="*/ 2158289 h 2344739"/>
              <a:gd name="connsiteX156" fmla="*/ 4315110 w 12192001"/>
              <a:gd name="connsiteY156" fmla="*/ 2156948 h 2344739"/>
              <a:gd name="connsiteX157" fmla="*/ 4295144 w 12192001"/>
              <a:gd name="connsiteY157" fmla="*/ 2155069 h 2344739"/>
              <a:gd name="connsiteX158" fmla="*/ 4290064 w 12192001"/>
              <a:gd name="connsiteY158" fmla="*/ 2157986 h 2344739"/>
              <a:gd name="connsiteX159" fmla="*/ 4276142 w 12192001"/>
              <a:gd name="connsiteY159" fmla="*/ 2157740 h 2344739"/>
              <a:gd name="connsiteX160" fmla="*/ 4248117 w 12192001"/>
              <a:gd name="connsiteY160" fmla="*/ 2160064 h 2344739"/>
              <a:gd name="connsiteX161" fmla="*/ 4202051 w 12192001"/>
              <a:gd name="connsiteY161" fmla="*/ 2157269 h 2344739"/>
              <a:gd name="connsiteX162" fmla="*/ 4201745 w 12192001"/>
              <a:gd name="connsiteY162" fmla="*/ 2156010 h 2344739"/>
              <a:gd name="connsiteX163" fmla="*/ 4191248 w 12192001"/>
              <a:gd name="connsiteY163" fmla="*/ 2150376 h 2344739"/>
              <a:gd name="connsiteX164" fmla="*/ 4142745 w 12192001"/>
              <a:gd name="connsiteY164" fmla="*/ 2134511 h 2344739"/>
              <a:gd name="connsiteX165" fmla="*/ 4083097 w 12192001"/>
              <a:gd name="connsiteY165" fmla="*/ 2107978 h 2344739"/>
              <a:gd name="connsiteX166" fmla="*/ 4074546 w 12192001"/>
              <a:gd name="connsiteY166" fmla="*/ 2107143 h 2344739"/>
              <a:gd name="connsiteX167" fmla="*/ 4074427 w 12192001"/>
              <a:gd name="connsiteY167" fmla="*/ 2106844 h 2344739"/>
              <a:gd name="connsiteX168" fmla="*/ 4065510 w 12192001"/>
              <a:gd name="connsiteY168" fmla="*/ 2105400 h 2344739"/>
              <a:gd name="connsiteX169" fmla="*/ 4058954 w 12192001"/>
              <a:gd name="connsiteY169" fmla="*/ 2105618 h 2344739"/>
              <a:gd name="connsiteX170" fmla="*/ 4042364 w 12192001"/>
              <a:gd name="connsiteY170" fmla="*/ 2103997 h 2344739"/>
              <a:gd name="connsiteX171" fmla="*/ 4036997 w 12192001"/>
              <a:gd name="connsiteY171" fmla="*/ 2101563 h 2344739"/>
              <a:gd name="connsiteX172" fmla="*/ 4035363 w 12192001"/>
              <a:gd name="connsiteY172" fmla="*/ 2097896 h 2344739"/>
              <a:gd name="connsiteX173" fmla="*/ 4033778 w 12192001"/>
              <a:gd name="connsiteY173" fmla="*/ 2098131 h 2344739"/>
              <a:gd name="connsiteX174" fmla="*/ 4004538 w 12192001"/>
              <a:gd name="connsiteY174" fmla="*/ 2085563 h 2344739"/>
              <a:gd name="connsiteX175" fmla="*/ 3936846 w 12192001"/>
              <a:gd name="connsiteY175" fmla="*/ 2068106 h 2344739"/>
              <a:gd name="connsiteX176" fmla="*/ 3897275 w 12192001"/>
              <a:gd name="connsiteY176" fmla="*/ 2062451 h 2344739"/>
              <a:gd name="connsiteX177" fmla="*/ 3789760 w 12192001"/>
              <a:gd name="connsiteY177" fmla="*/ 2042213 h 2344739"/>
              <a:gd name="connsiteX178" fmla="*/ 3682513 w 12192001"/>
              <a:gd name="connsiteY178" fmla="*/ 2018290 h 2344739"/>
              <a:gd name="connsiteX179" fmla="*/ 3610035 w 12192001"/>
              <a:gd name="connsiteY179" fmla="*/ 1986019 h 2344739"/>
              <a:gd name="connsiteX180" fmla="*/ 3603855 w 12192001"/>
              <a:gd name="connsiteY180" fmla="*/ 1987381 h 2344739"/>
              <a:gd name="connsiteX181" fmla="*/ 3594736 w 12192001"/>
              <a:gd name="connsiteY181" fmla="*/ 1987545 h 2344739"/>
              <a:gd name="connsiteX182" fmla="*/ 3594501 w 12192001"/>
              <a:gd name="connsiteY182" fmla="*/ 1987276 h 2344739"/>
              <a:gd name="connsiteX183" fmla="*/ 3585978 w 12192001"/>
              <a:gd name="connsiteY183" fmla="*/ 1987966 h 2344739"/>
              <a:gd name="connsiteX184" fmla="*/ 3536135 w 12192001"/>
              <a:gd name="connsiteY184" fmla="*/ 1978267 h 2344739"/>
              <a:gd name="connsiteX185" fmla="*/ 3473223 w 12192001"/>
              <a:gd name="connsiteY185" fmla="*/ 1974606 h 2344739"/>
              <a:gd name="connsiteX186" fmla="*/ 3400728 w 12192001"/>
              <a:gd name="connsiteY186" fmla="*/ 1962558 h 2344739"/>
              <a:gd name="connsiteX187" fmla="*/ 3363888 w 12192001"/>
              <a:gd name="connsiteY187" fmla="*/ 1979510 h 2344739"/>
              <a:gd name="connsiteX188" fmla="*/ 3344026 w 12192001"/>
              <a:gd name="connsiteY188" fmla="*/ 1981192 h 2344739"/>
              <a:gd name="connsiteX189" fmla="*/ 3341698 w 12192001"/>
              <a:gd name="connsiteY189" fmla="*/ 1980217 h 2344739"/>
              <a:gd name="connsiteX190" fmla="*/ 3262356 w 12192001"/>
              <a:gd name="connsiteY190" fmla="*/ 1986094 h 2344739"/>
              <a:gd name="connsiteX191" fmla="*/ 3142556 w 12192001"/>
              <a:gd name="connsiteY191" fmla="*/ 1993869 h 2344739"/>
              <a:gd name="connsiteX192" fmla="*/ 3030291 w 12192001"/>
              <a:gd name="connsiteY192" fmla="*/ 1996512 h 2344739"/>
              <a:gd name="connsiteX193" fmla="*/ 2781569 w 12192001"/>
              <a:gd name="connsiteY193" fmla="*/ 2018333 h 2344739"/>
              <a:gd name="connsiteX194" fmla="*/ 2646527 w 12192001"/>
              <a:gd name="connsiteY194" fmla="*/ 2028869 h 2344739"/>
              <a:gd name="connsiteX195" fmla="*/ 2568028 w 12192001"/>
              <a:gd name="connsiteY195" fmla="*/ 2002628 h 2344739"/>
              <a:gd name="connsiteX196" fmla="*/ 2443255 w 12192001"/>
              <a:gd name="connsiteY196" fmla="*/ 2016529 h 2344739"/>
              <a:gd name="connsiteX197" fmla="*/ 2315112 w 12192001"/>
              <a:gd name="connsiteY197" fmla="*/ 2024996 h 2344739"/>
              <a:gd name="connsiteX198" fmla="*/ 2208578 w 12192001"/>
              <a:gd name="connsiteY198" fmla="*/ 2019763 h 2344739"/>
              <a:gd name="connsiteX199" fmla="*/ 2094665 w 12192001"/>
              <a:gd name="connsiteY199" fmla="*/ 2003052 h 2344739"/>
              <a:gd name="connsiteX200" fmla="*/ 1997356 w 12192001"/>
              <a:gd name="connsiteY200" fmla="*/ 1995032 h 2344739"/>
              <a:gd name="connsiteX201" fmla="*/ 1928172 w 12192001"/>
              <a:gd name="connsiteY201" fmla="*/ 2016977 h 2344739"/>
              <a:gd name="connsiteX202" fmla="*/ 1921650 w 12192001"/>
              <a:gd name="connsiteY202" fmla="*/ 2012146 h 2344739"/>
              <a:gd name="connsiteX203" fmla="*/ 1873080 w 12192001"/>
              <a:gd name="connsiteY203" fmla="*/ 2013741 h 2344739"/>
              <a:gd name="connsiteX204" fmla="*/ 1786655 w 12192001"/>
              <a:gd name="connsiteY204" fmla="*/ 2041363 h 2344739"/>
              <a:gd name="connsiteX205" fmla="*/ 1738204 w 12192001"/>
              <a:gd name="connsiteY205" fmla="*/ 2036312 h 2344739"/>
              <a:gd name="connsiteX206" fmla="*/ 1675071 w 12192001"/>
              <a:gd name="connsiteY206" fmla="*/ 2019963 h 2344739"/>
              <a:gd name="connsiteX207" fmla="*/ 1608669 w 12192001"/>
              <a:gd name="connsiteY207" fmla="*/ 2013066 h 2344739"/>
              <a:gd name="connsiteX208" fmla="*/ 1496110 w 12192001"/>
              <a:gd name="connsiteY208" fmla="*/ 1987476 h 2344739"/>
              <a:gd name="connsiteX209" fmla="*/ 1149979 w 12192001"/>
              <a:gd name="connsiteY209" fmla="*/ 1938041 h 2344739"/>
              <a:gd name="connsiteX210" fmla="*/ 858269 w 12192001"/>
              <a:gd name="connsiteY210" fmla="*/ 1928608 h 2344739"/>
              <a:gd name="connsiteX211" fmla="*/ 837540 w 12192001"/>
              <a:gd name="connsiteY211" fmla="*/ 1929821 h 2344739"/>
              <a:gd name="connsiteX212" fmla="*/ 816809 w 12192001"/>
              <a:gd name="connsiteY212" fmla="*/ 1927857 h 2344739"/>
              <a:gd name="connsiteX213" fmla="*/ 811506 w 12192001"/>
              <a:gd name="connsiteY213" fmla="*/ 1930751 h 2344739"/>
              <a:gd name="connsiteX214" fmla="*/ 797041 w 12192001"/>
              <a:gd name="connsiteY214" fmla="*/ 1930446 h 2344739"/>
              <a:gd name="connsiteX215" fmla="*/ 767901 w 12192001"/>
              <a:gd name="connsiteY215" fmla="*/ 1932653 h 2344739"/>
              <a:gd name="connsiteX216" fmla="*/ 763053 w 12192001"/>
              <a:gd name="connsiteY216" fmla="*/ 1930432 h 2344739"/>
              <a:gd name="connsiteX217" fmla="*/ 720047 w 12192001"/>
              <a:gd name="connsiteY217" fmla="*/ 1929661 h 2344739"/>
              <a:gd name="connsiteX218" fmla="*/ 719742 w 12192001"/>
              <a:gd name="connsiteY218" fmla="*/ 1928399 h 2344739"/>
              <a:gd name="connsiteX219" fmla="*/ 708875 w 12192001"/>
              <a:gd name="connsiteY219" fmla="*/ 1922722 h 2344739"/>
              <a:gd name="connsiteX220" fmla="*/ 596792 w 12192001"/>
              <a:gd name="connsiteY220" fmla="*/ 1879864 h 2344739"/>
              <a:gd name="connsiteX221" fmla="*/ 578535 w 12192001"/>
              <a:gd name="connsiteY221" fmla="*/ 1877212 h 2344739"/>
              <a:gd name="connsiteX222" fmla="*/ 571717 w 12192001"/>
              <a:gd name="connsiteY222" fmla="*/ 1877401 h 2344739"/>
              <a:gd name="connsiteX223" fmla="*/ 445099 w 12192001"/>
              <a:gd name="connsiteY223" fmla="*/ 1839371 h 2344739"/>
              <a:gd name="connsiteX224" fmla="*/ 404015 w 12192001"/>
              <a:gd name="connsiteY224" fmla="*/ 1833548 h 2344739"/>
              <a:gd name="connsiteX225" fmla="*/ 292435 w 12192001"/>
              <a:gd name="connsiteY225" fmla="*/ 1812852 h 2344739"/>
              <a:gd name="connsiteX226" fmla="*/ 118381 w 12192001"/>
              <a:gd name="connsiteY226" fmla="*/ 1761047 h 2344739"/>
              <a:gd name="connsiteX227" fmla="*/ 15526 w 12192001"/>
              <a:gd name="connsiteY227" fmla="*/ 1758191 h 2344739"/>
              <a:gd name="connsiteX228" fmla="*/ 2 w 12192001"/>
              <a:gd name="connsiteY228" fmla="*/ 1752722 h 2344739"/>
              <a:gd name="connsiteX229" fmla="*/ 1 w 12192001"/>
              <a:gd name="connsiteY229" fmla="*/ 762497 h 2344739"/>
              <a:gd name="connsiteX230" fmla="*/ 0 w 12192001"/>
              <a:gd name="connsiteY230" fmla="*/ 762497 h 2344739"/>
              <a:gd name="connsiteX231" fmla="*/ 0 w 12192001"/>
              <a:gd name="connsiteY231" fmla="*/ 222213 h 2344739"/>
              <a:gd name="connsiteX232" fmla="*/ 0 w 12192001"/>
              <a:gd name="connsiteY232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312180 w 12192001"/>
              <a:gd name="connsiteY110" fmla="*/ 2132873 h 2344739"/>
              <a:gd name="connsiteX111" fmla="*/ 7310853 w 12192001"/>
              <a:gd name="connsiteY111" fmla="*/ 2131431 h 2344739"/>
              <a:gd name="connsiteX112" fmla="*/ 7218559 w 12192001"/>
              <a:gd name="connsiteY112" fmla="*/ 2156680 h 2344739"/>
              <a:gd name="connsiteX113" fmla="*/ 7201101 w 12192001"/>
              <a:gd name="connsiteY113" fmla="*/ 2161230 h 2344739"/>
              <a:gd name="connsiteX114" fmla="*/ 7197004 w 12192001"/>
              <a:gd name="connsiteY114" fmla="*/ 2166588 h 2344739"/>
              <a:gd name="connsiteX115" fmla="*/ 7170808 w 12192001"/>
              <a:gd name="connsiteY115" fmla="*/ 2171236 h 2344739"/>
              <a:gd name="connsiteX116" fmla="*/ 7096988 w 12192001"/>
              <a:gd name="connsiteY116" fmla="*/ 2183464 h 2344739"/>
              <a:gd name="connsiteX117" fmla="*/ 7018496 w 12192001"/>
              <a:gd name="connsiteY117" fmla="*/ 2183090 h 2344739"/>
              <a:gd name="connsiteX118" fmla="*/ 6904146 w 12192001"/>
              <a:gd name="connsiteY118" fmla="*/ 2212596 h 2344739"/>
              <a:gd name="connsiteX119" fmla="*/ 6708222 w 12192001"/>
              <a:gd name="connsiteY119" fmla="*/ 2240551 h 2344739"/>
              <a:gd name="connsiteX120" fmla="*/ 6549454 w 12192001"/>
              <a:gd name="connsiteY120" fmla="*/ 2269327 h 2344739"/>
              <a:gd name="connsiteX121" fmla="*/ 6317560 w 12192001"/>
              <a:gd name="connsiteY121" fmla="*/ 2316127 h 2344739"/>
              <a:gd name="connsiteX122" fmla="*/ 6168674 w 12192001"/>
              <a:gd name="connsiteY122" fmla="*/ 2318214 h 2344739"/>
              <a:gd name="connsiteX123" fmla="*/ 6073848 w 12192001"/>
              <a:gd name="connsiteY123" fmla="*/ 2338676 h 2344739"/>
              <a:gd name="connsiteX124" fmla="*/ 6068529 w 12192001"/>
              <a:gd name="connsiteY124" fmla="*/ 2337139 h 2344739"/>
              <a:gd name="connsiteX125" fmla="*/ 6048638 w 12192001"/>
              <a:gd name="connsiteY125" fmla="*/ 2337822 h 2344739"/>
              <a:gd name="connsiteX126" fmla="*/ 6041285 w 12192001"/>
              <a:gd name="connsiteY126" fmla="*/ 2329473 h 2344739"/>
              <a:gd name="connsiteX127" fmla="*/ 6010090 w 12192001"/>
              <a:gd name="connsiteY127" fmla="*/ 2324380 h 2344739"/>
              <a:gd name="connsiteX128" fmla="*/ 5957375 w 12192001"/>
              <a:gd name="connsiteY128" fmla="*/ 2328024 h 2344739"/>
              <a:gd name="connsiteX129" fmla="*/ 5758919 w 12192001"/>
              <a:gd name="connsiteY129" fmla="*/ 2343716 h 2344739"/>
              <a:gd name="connsiteX130" fmla="*/ 5626960 w 12192001"/>
              <a:gd name="connsiteY130" fmla="*/ 2344739 h 2344739"/>
              <a:gd name="connsiteX131" fmla="*/ 5470906 w 12192001"/>
              <a:gd name="connsiteY131" fmla="*/ 2330719 h 2344739"/>
              <a:gd name="connsiteX132" fmla="*/ 5432761 w 12192001"/>
              <a:gd name="connsiteY132" fmla="*/ 2319466 h 2344739"/>
              <a:gd name="connsiteX133" fmla="*/ 5381669 w 12192001"/>
              <a:gd name="connsiteY133" fmla="*/ 2301764 h 2344739"/>
              <a:gd name="connsiteX134" fmla="*/ 5261764 w 12192001"/>
              <a:gd name="connsiteY134" fmla="*/ 2281347 h 2344739"/>
              <a:gd name="connsiteX135" fmla="*/ 5222961 w 12192001"/>
              <a:gd name="connsiteY135" fmla="*/ 2270223 h 2344739"/>
              <a:gd name="connsiteX136" fmla="*/ 5174660 w 12192001"/>
              <a:gd name="connsiteY136" fmla="*/ 2267233 h 2344739"/>
              <a:gd name="connsiteX137" fmla="*/ 5156554 w 12192001"/>
              <a:gd name="connsiteY137" fmla="*/ 2260010 h 2344739"/>
              <a:gd name="connsiteX138" fmla="*/ 5142599 w 12192001"/>
              <a:gd name="connsiteY138" fmla="*/ 2256610 h 2344739"/>
              <a:gd name="connsiteX139" fmla="*/ 5139596 w 12192001"/>
              <a:gd name="connsiteY139" fmla="*/ 2254509 h 2344739"/>
              <a:gd name="connsiteX140" fmla="*/ 5121659 w 12192001"/>
              <a:gd name="connsiteY140" fmla="*/ 2243656 h 2344739"/>
              <a:gd name="connsiteX141" fmla="*/ 5065790 w 12192001"/>
              <a:gd name="connsiteY141" fmla="*/ 2250227 h 2344739"/>
              <a:gd name="connsiteX142" fmla="*/ 5011514 w 12192001"/>
              <a:gd name="connsiteY142" fmla="*/ 2233846 h 2344739"/>
              <a:gd name="connsiteX143" fmla="*/ 4840441 w 12192001"/>
              <a:gd name="connsiteY143" fmla="*/ 2209829 h 2344739"/>
              <a:gd name="connsiteX144" fmla="*/ 4762447 w 12192001"/>
              <a:gd name="connsiteY144" fmla="*/ 2182061 h 2344739"/>
              <a:gd name="connsiteX145" fmla="*/ 4723186 w 12192001"/>
              <a:gd name="connsiteY145" fmla="*/ 2173047 h 2344739"/>
              <a:gd name="connsiteX146" fmla="*/ 4721176 w 12192001"/>
              <a:gd name="connsiteY146" fmla="*/ 2172298 h 2344739"/>
              <a:gd name="connsiteX147" fmla="*/ 4722111 w 12192001"/>
              <a:gd name="connsiteY147" fmla="*/ 2172087 h 2344739"/>
              <a:gd name="connsiteX148" fmla="*/ 4717202 w 12192001"/>
              <a:gd name="connsiteY148" fmla="*/ 2170817 h 2344739"/>
              <a:gd name="connsiteX149" fmla="*/ 4721176 w 12192001"/>
              <a:gd name="connsiteY149" fmla="*/ 2172298 h 2344739"/>
              <a:gd name="connsiteX150" fmla="*/ 4715526 w 12192001"/>
              <a:gd name="connsiteY150" fmla="*/ 2173573 h 2344739"/>
              <a:gd name="connsiteX151" fmla="*/ 4515814 w 12192001"/>
              <a:gd name="connsiteY151" fmla="*/ 2163671 h 2344739"/>
              <a:gd name="connsiteX152" fmla="*/ 4428543 w 12192001"/>
              <a:gd name="connsiteY152" fmla="*/ 2153020 h 2344739"/>
              <a:gd name="connsiteX153" fmla="*/ 4362875 w 12192001"/>
              <a:gd name="connsiteY153" fmla="*/ 2151674 h 2344739"/>
              <a:gd name="connsiteX154" fmla="*/ 4316966 w 12192001"/>
              <a:gd name="connsiteY154" fmla="*/ 2158289 h 2344739"/>
              <a:gd name="connsiteX155" fmla="*/ 4315110 w 12192001"/>
              <a:gd name="connsiteY155" fmla="*/ 2156948 h 2344739"/>
              <a:gd name="connsiteX156" fmla="*/ 4295144 w 12192001"/>
              <a:gd name="connsiteY156" fmla="*/ 2155069 h 2344739"/>
              <a:gd name="connsiteX157" fmla="*/ 4290064 w 12192001"/>
              <a:gd name="connsiteY157" fmla="*/ 2157986 h 2344739"/>
              <a:gd name="connsiteX158" fmla="*/ 4276142 w 12192001"/>
              <a:gd name="connsiteY158" fmla="*/ 2157740 h 2344739"/>
              <a:gd name="connsiteX159" fmla="*/ 4248117 w 12192001"/>
              <a:gd name="connsiteY159" fmla="*/ 2160064 h 2344739"/>
              <a:gd name="connsiteX160" fmla="*/ 4202051 w 12192001"/>
              <a:gd name="connsiteY160" fmla="*/ 2157269 h 2344739"/>
              <a:gd name="connsiteX161" fmla="*/ 4201745 w 12192001"/>
              <a:gd name="connsiteY161" fmla="*/ 2156010 h 2344739"/>
              <a:gd name="connsiteX162" fmla="*/ 4191248 w 12192001"/>
              <a:gd name="connsiteY162" fmla="*/ 2150376 h 2344739"/>
              <a:gd name="connsiteX163" fmla="*/ 4142745 w 12192001"/>
              <a:gd name="connsiteY163" fmla="*/ 2134511 h 2344739"/>
              <a:gd name="connsiteX164" fmla="*/ 4083097 w 12192001"/>
              <a:gd name="connsiteY164" fmla="*/ 2107978 h 2344739"/>
              <a:gd name="connsiteX165" fmla="*/ 4074546 w 12192001"/>
              <a:gd name="connsiteY165" fmla="*/ 2107143 h 2344739"/>
              <a:gd name="connsiteX166" fmla="*/ 4074427 w 12192001"/>
              <a:gd name="connsiteY166" fmla="*/ 2106844 h 2344739"/>
              <a:gd name="connsiteX167" fmla="*/ 4065510 w 12192001"/>
              <a:gd name="connsiteY167" fmla="*/ 2105400 h 2344739"/>
              <a:gd name="connsiteX168" fmla="*/ 4058954 w 12192001"/>
              <a:gd name="connsiteY168" fmla="*/ 2105618 h 2344739"/>
              <a:gd name="connsiteX169" fmla="*/ 4042364 w 12192001"/>
              <a:gd name="connsiteY169" fmla="*/ 2103997 h 2344739"/>
              <a:gd name="connsiteX170" fmla="*/ 4036997 w 12192001"/>
              <a:gd name="connsiteY170" fmla="*/ 2101563 h 2344739"/>
              <a:gd name="connsiteX171" fmla="*/ 4035363 w 12192001"/>
              <a:gd name="connsiteY171" fmla="*/ 2097896 h 2344739"/>
              <a:gd name="connsiteX172" fmla="*/ 4033778 w 12192001"/>
              <a:gd name="connsiteY172" fmla="*/ 2098131 h 2344739"/>
              <a:gd name="connsiteX173" fmla="*/ 4004538 w 12192001"/>
              <a:gd name="connsiteY173" fmla="*/ 2085563 h 2344739"/>
              <a:gd name="connsiteX174" fmla="*/ 3936846 w 12192001"/>
              <a:gd name="connsiteY174" fmla="*/ 2068106 h 2344739"/>
              <a:gd name="connsiteX175" fmla="*/ 3897275 w 12192001"/>
              <a:gd name="connsiteY175" fmla="*/ 2062451 h 2344739"/>
              <a:gd name="connsiteX176" fmla="*/ 3789760 w 12192001"/>
              <a:gd name="connsiteY176" fmla="*/ 2042213 h 2344739"/>
              <a:gd name="connsiteX177" fmla="*/ 3682513 w 12192001"/>
              <a:gd name="connsiteY177" fmla="*/ 2018290 h 2344739"/>
              <a:gd name="connsiteX178" fmla="*/ 3610035 w 12192001"/>
              <a:gd name="connsiteY178" fmla="*/ 1986019 h 2344739"/>
              <a:gd name="connsiteX179" fmla="*/ 3603855 w 12192001"/>
              <a:gd name="connsiteY179" fmla="*/ 1987381 h 2344739"/>
              <a:gd name="connsiteX180" fmla="*/ 3594736 w 12192001"/>
              <a:gd name="connsiteY180" fmla="*/ 1987545 h 2344739"/>
              <a:gd name="connsiteX181" fmla="*/ 3594501 w 12192001"/>
              <a:gd name="connsiteY181" fmla="*/ 1987276 h 2344739"/>
              <a:gd name="connsiteX182" fmla="*/ 3585978 w 12192001"/>
              <a:gd name="connsiteY182" fmla="*/ 1987966 h 2344739"/>
              <a:gd name="connsiteX183" fmla="*/ 3536135 w 12192001"/>
              <a:gd name="connsiteY183" fmla="*/ 1978267 h 2344739"/>
              <a:gd name="connsiteX184" fmla="*/ 3473223 w 12192001"/>
              <a:gd name="connsiteY184" fmla="*/ 1974606 h 2344739"/>
              <a:gd name="connsiteX185" fmla="*/ 3400728 w 12192001"/>
              <a:gd name="connsiteY185" fmla="*/ 1962558 h 2344739"/>
              <a:gd name="connsiteX186" fmla="*/ 3363888 w 12192001"/>
              <a:gd name="connsiteY186" fmla="*/ 1979510 h 2344739"/>
              <a:gd name="connsiteX187" fmla="*/ 3344026 w 12192001"/>
              <a:gd name="connsiteY187" fmla="*/ 1981192 h 2344739"/>
              <a:gd name="connsiteX188" fmla="*/ 3341698 w 12192001"/>
              <a:gd name="connsiteY188" fmla="*/ 1980217 h 2344739"/>
              <a:gd name="connsiteX189" fmla="*/ 3262356 w 12192001"/>
              <a:gd name="connsiteY189" fmla="*/ 1986094 h 2344739"/>
              <a:gd name="connsiteX190" fmla="*/ 3142556 w 12192001"/>
              <a:gd name="connsiteY190" fmla="*/ 1993869 h 2344739"/>
              <a:gd name="connsiteX191" fmla="*/ 3030291 w 12192001"/>
              <a:gd name="connsiteY191" fmla="*/ 1996512 h 2344739"/>
              <a:gd name="connsiteX192" fmla="*/ 2781569 w 12192001"/>
              <a:gd name="connsiteY192" fmla="*/ 2018333 h 2344739"/>
              <a:gd name="connsiteX193" fmla="*/ 2646527 w 12192001"/>
              <a:gd name="connsiteY193" fmla="*/ 2028869 h 2344739"/>
              <a:gd name="connsiteX194" fmla="*/ 2568028 w 12192001"/>
              <a:gd name="connsiteY194" fmla="*/ 2002628 h 2344739"/>
              <a:gd name="connsiteX195" fmla="*/ 2443255 w 12192001"/>
              <a:gd name="connsiteY195" fmla="*/ 2016529 h 2344739"/>
              <a:gd name="connsiteX196" fmla="*/ 2315112 w 12192001"/>
              <a:gd name="connsiteY196" fmla="*/ 2024996 h 2344739"/>
              <a:gd name="connsiteX197" fmla="*/ 2208578 w 12192001"/>
              <a:gd name="connsiteY197" fmla="*/ 2019763 h 2344739"/>
              <a:gd name="connsiteX198" fmla="*/ 2094665 w 12192001"/>
              <a:gd name="connsiteY198" fmla="*/ 2003052 h 2344739"/>
              <a:gd name="connsiteX199" fmla="*/ 1997356 w 12192001"/>
              <a:gd name="connsiteY199" fmla="*/ 1995032 h 2344739"/>
              <a:gd name="connsiteX200" fmla="*/ 1928172 w 12192001"/>
              <a:gd name="connsiteY200" fmla="*/ 2016977 h 2344739"/>
              <a:gd name="connsiteX201" fmla="*/ 1921650 w 12192001"/>
              <a:gd name="connsiteY201" fmla="*/ 2012146 h 2344739"/>
              <a:gd name="connsiteX202" fmla="*/ 1873080 w 12192001"/>
              <a:gd name="connsiteY202" fmla="*/ 2013741 h 2344739"/>
              <a:gd name="connsiteX203" fmla="*/ 1786655 w 12192001"/>
              <a:gd name="connsiteY203" fmla="*/ 2041363 h 2344739"/>
              <a:gd name="connsiteX204" fmla="*/ 1738204 w 12192001"/>
              <a:gd name="connsiteY204" fmla="*/ 2036312 h 2344739"/>
              <a:gd name="connsiteX205" fmla="*/ 1675071 w 12192001"/>
              <a:gd name="connsiteY205" fmla="*/ 2019963 h 2344739"/>
              <a:gd name="connsiteX206" fmla="*/ 1608669 w 12192001"/>
              <a:gd name="connsiteY206" fmla="*/ 2013066 h 2344739"/>
              <a:gd name="connsiteX207" fmla="*/ 1496110 w 12192001"/>
              <a:gd name="connsiteY207" fmla="*/ 1987476 h 2344739"/>
              <a:gd name="connsiteX208" fmla="*/ 1149979 w 12192001"/>
              <a:gd name="connsiteY208" fmla="*/ 1938041 h 2344739"/>
              <a:gd name="connsiteX209" fmla="*/ 858269 w 12192001"/>
              <a:gd name="connsiteY209" fmla="*/ 1928608 h 2344739"/>
              <a:gd name="connsiteX210" fmla="*/ 837540 w 12192001"/>
              <a:gd name="connsiteY210" fmla="*/ 1929821 h 2344739"/>
              <a:gd name="connsiteX211" fmla="*/ 816809 w 12192001"/>
              <a:gd name="connsiteY211" fmla="*/ 1927857 h 2344739"/>
              <a:gd name="connsiteX212" fmla="*/ 811506 w 12192001"/>
              <a:gd name="connsiteY212" fmla="*/ 1930751 h 2344739"/>
              <a:gd name="connsiteX213" fmla="*/ 797041 w 12192001"/>
              <a:gd name="connsiteY213" fmla="*/ 1930446 h 2344739"/>
              <a:gd name="connsiteX214" fmla="*/ 767901 w 12192001"/>
              <a:gd name="connsiteY214" fmla="*/ 1932653 h 2344739"/>
              <a:gd name="connsiteX215" fmla="*/ 763053 w 12192001"/>
              <a:gd name="connsiteY215" fmla="*/ 1930432 h 2344739"/>
              <a:gd name="connsiteX216" fmla="*/ 720047 w 12192001"/>
              <a:gd name="connsiteY216" fmla="*/ 1929661 h 2344739"/>
              <a:gd name="connsiteX217" fmla="*/ 719742 w 12192001"/>
              <a:gd name="connsiteY217" fmla="*/ 1928399 h 2344739"/>
              <a:gd name="connsiteX218" fmla="*/ 708875 w 12192001"/>
              <a:gd name="connsiteY218" fmla="*/ 1922722 h 2344739"/>
              <a:gd name="connsiteX219" fmla="*/ 596792 w 12192001"/>
              <a:gd name="connsiteY219" fmla="*/ 1879864 h 2344739"/>
              <a:gd name="connsiteX220" fmla="*/ 578535 w 12192001"/>
              <a:gd name="connsiteY220" fmla="*/ 1877212 h 2344739"/>
              <a:gd name="connsiteX221" fmla="*/ 571717 w 12192001"/>
              <a:gd name="connsiteY221" fmla="*/ 1877401 h 2344739"/>
              <a:gd name="connsiteX222" fmla="*/ 445099 w 12192001"/>
              <a:gd name="connsiteY222" fmla="*/ 1839371 h 2344739"/>
              <a:gd name="connsiteX223" fmla="*/ 404015 w 12192001"/>
              <a:gd name="connsiteY223" fmla="*/ 1833548 h 2344739"/>
              <a:gd name="connsiteX224" fmla="*/ 292435 w 12192001"/>
              <a:gd name="connsiteY224" fmla="*/ 1812852 h 2344739"/>
              <a:gd name="connsiteX225" fmla="*/ 118381 w 12192001"/>
              <a:gd name="connsiteY225" fmla="*/ 1761047 h 2344739"/>
              <a:gd name="connsiteX226" fmla="*/ 15526 w 12192001"/>
              <a:gd name="connsiteY226" fmla="*/ 1758191 h 2344739"/>
              <a:gd name="connsiteX227" fmla="*/ 2 w 12192001"/>
              <a:gd name="connsiteY227" fmla="*/ 1752722 h 2344739"/>
              <a:gd name="connsiteX228" fmla="*/ 1 w 12192001"/>
              <a:gd name="connsiteY228" fmla="*/ 762497 h 2344739"/>
              <a:gd name="connsiteX229" fmla="*/ 0 w 12192001"/>
              <a:gd name="connsiteY229" fmla="*/ 762497 h 2344739"/>
              <a:gd name="connsiteX230" fmla="*/ 0 w 12192001"/>
              <a:gd name="connsiteY230" fmla="*/ 222213 h 2344739"/>
              <a:gd name="connsiteX231" fmla="*/ 0 w 12192001"/>
              <a:gd name="connsiteY231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312180 w 12192001"/>
              <a:gd name="connsiteY110" fmla="*/ 2132873 h 2344739"/>
              <a:gd name="connsiteX111" fmla="*/ 7218559 w 12192001"/>
              <a:gd name="connsiteY111" fmla="*/ 2156680 h 2344739"/>
              <a:gd name="connsiteX112" fmla="*/ 7201101 w 12192001"/>
              <a:gd name="connsiteY112" fmla="*/ 2161230 h 2344739"/>
              <a:gd name="connsiteX113" fmla="*/ 7197004 w 12192001"/>
              <a:gd name="connsiteY113" fmla="*/ 2166588 h 2344739"/>
              <a:gd name="connsiteX114" fmla="*/ 7170808 w 12192001"/>
              <a:gd name="connsiteY114" fmla="*/ 2171236 h 2344739"/>
              <a:gd name="connsiteX115" fmla="*/ 7096988 w 12192001"/>
              <a:gd name="connsiteY115" fmla="*/ 2183464 h 2344739"/>
              <a:gd name="connsiteX116" fmla="*/ 7018496 w 12192001"/>
              <a:gd name="connsiteY116" fmla="*/ 2183090 h 2344739"/>
              <a:gd name="connsiteX117" fmla="*/ 6904146 w 12192001"/>
              <a:gd name="connsiteY117" fmla="*/ 2212596 h 2344739"/>
              <a:gd name="connsiteX118" fmla="*/ 6708222 w 12192001"/>
              <a:gd name="connsiteY118" fmla="*/ 2240551 h 2344739"/>
              <a:gd name="connsiteX119" fmla="*/ 6549454 w 12192001"/>
              <a:gd name="connsiteY119" fmla="*/ 2269327 h 2344739"/>
              <a:gd name="connsiteX120" fmla="*/ 6317560 w 12192001"/>
              <a:gd name="connsiteY120" fmla="*/ 2316127 h 2344739"/>
              <a:gd name="connsiteX121" fmla="*/ 6168674 w 12192001"/>
              <a:gd name="connsiteY121" fmla="*/ 2318214 h 2344739"/>
              <a:gd name="connsiteX122" fmla="*/ 6073848 w 12192001"/>
              <a:gd name="connsiteY122" fmla="*/ 2338676 h 2344739"/>
              <a:gd name="connsiteX123" fmla="*/ 6068529 w 12192001"/>
              <a:gd name="connsiteY123" fmla="*/ 2337139 h 2344739"/>
              <a:gd name="connsiteX124" fmla="*/ 6048638 w 12192001"/>
              <a:gd name="connsiteY124" fmla="*/ 2337822 h 2344739"/>
              <a:gd name="connsiteX125" fmla="*/ 6041285 w 12192001"/>
              <a:gd name="connsiteY125" fmla="*/ 2329473 h 2344739"/>
              <a:gd name="connsiteX126" fmla="*/ 6010090 w 12192001"/>
              <a:gd name="connsiteY126" fmla="*/ 2324380 h 2344739"/>
              <a:gd name="connsiteX127" fmla="*/ 5957375 w 12192001"/>
              <a:gd name="connsiteY127" fmla="*/ 2328024 h 2344739"/>
              <a:gd name="connsiteX128" fmla="*/ 5758919 w 12192001"/>
              <a:gd name="connsiteY128" fmla="*/ 2343716 h 2344739"/>
              <a:gd name="connsiteX129" fmla="*/ 5626960 w 12192001"/>
              <a:gd name="connsiteY129" fmla="*/ 2344739 h 2344739"/>
              <a:gd name="connsiteX130" fmla="*/ 5470906 w 12192001"/>
              <a:gd name="connsiteY130" fmla="*/ 2330719 h 2344739"/>
              <a:gd name="connsiteX131" fmla="*/ 5432761 w 12192001"/>
              <a:gd name="connsiteY131" fmla="*/ 2319466 h 2344739"/>
              <a:gd name="connsiteX132" fmla="*/ 5381669 w 12192001"/>
              <a:gd name="connsiteY132" fmla="*/ 2301764 h 2344739"/>
              <a:gd name="connsiteX133" fmla="*/ 5261764 w 12192001"/>
              <a:gd name="connsiteY133" fmla="*/ 2281347 h 2344739"/>
              <a:gd name="connsiteX134" fmla="*/ 5222961 w 12192001"/>
              <a:gd name="connsiteY134" fmla="*/ 2270223 h 2344739"/>
              <a:gd name="connsiteX135" fmla="*/ 5174660 w 12192001"/>
              <a:gd name="connsiteY135" fmla="*/ 2267233 h 2344739"/>
              <a:gd name="connsiteX136" fmla="*/ 5156554 w 12192001"/>
              <a:gd name="connsiteY136" fmla="*/ 2260010 h 2344739"/>
              <a:gd name="connsiteX137" fmla="*/ 5142599 w 12192001"/>
              <a:gd name="connsiteY137" fmla="*/ 2256610 h 2344739"/>
              <a:gd name="connsiteX138" fmla="*/ 5139596 w 12192001"/>
              <a:gd name="connsiteY138" fmla="*/ 2254509 h 2344739"/>
              <a:gd name="connsiteX139" fmla="*/ 5121659 w 12192001"/>
              <a:gd name="connsiteY139" fmla="*/ 2243656 h 2344739"/>
              <a:gd name="connsiteX140" fmla="*/ 5065790 w 12192001"/>
              <a:gd name="connsiteY140" fmla="*/ 2250227 h 2344739"/>
              <a:gd name="connsiteX141" fmla="*/ 5011514 w 12192001"/>
              <a:gd name="connsiteY141" fmla="*/ 2233846 h 2344739"/>
              <a:gd name="connsiteX142" fmla="*/ 4840441 w 12192001"/>
              <a:gd name="connsiteY142" fmla="*/ 2209829 h 2344739"/>
              <a:gd name="connsiteX143" fmla="*/ 4762447 w 12192001"/>
              <a:gd name="connsiteY143" fmla="*/ 2182061 h 2344739"/>
              <a:gd name="connsiteX144" fmla="*/ 4723186 w 12192001"/>
              <a:gd name="connsiteY144" fmla="*/ 2173047 h 2344739"/>
              <a:gd name="connsiteX145" fmla="*/ 4721176 w 12192001"/>
              <a:gd name="connsiteY145" fmla="*/ 2172298 h 2344739"/>
              <a:gd name="connsiteX146" fmla="*/ 4722111 w 12192001"/>
              <a:gd name="connsiteY146" fmla="*/ 2172087 h 2344739"/>
              <a:gd name="connsiteX147" fmla="*/ 4717202 w 12192001"/>
              <a:gd name="connsiteY147" fmla="*/ 2170817 h 2344739"/>
              <a:gd name="connsiteX148" fmla="*/ 4721176 w 12192001"/>
              <a:gd name="connsiteY148" fmla="*/ 2172298 h 2344739"/>
              <a:gd name="connsiteX149" fmla="*/ 4715526 w 12192001"/>
              <a:gd name="connsiteY149" fmla="*/ 2173573 h 2344739"/>
              <a:gd name="connsiteX150" fmla="*/ 4515814 w 12192001"/>
              <a:gd name="connsiteY150" fmla="*/ 2163671 h 2344739"/>
              <a:gd name="connsiteX151" fmla="*/ 4428543 w 12192001"/>
              <a:gd name="connsiteY151" fmla="*/ 2153020 h 2344739"/>
              <a:gd name="connsiteX152" fmla="*/ 4362875 w 12192001"/>
              <a:gd name="connsiteY152" fmla="*/ 2151674 h 2344739"/>
              <a:gd name="connsiteX153" fmla="*/ 4316966 w 12192001"/>
              <a:gd name="connsiteY153" fmla="*/ 2158289 h 2344739"/>
              <a:gd name="connsiteX154" fmla="*/ 4315110 w 12192001"/>
              <a:gd name="connsiteY154" fmla="*/ 2156948 h 2344739"/>
              <a:gd name="connsiteX155" fmla="*/ 4295144 w 12192001"/>
              <a:gd name="connsiteY155" fmla="*/ 2155069 h 2344739"/>
              <a:gd name="connsiteX156" fmla="*/ 4290064 w 12192001"/>
              <a:gd name="connsiteY156" fmla="*/ 2157986 h 2344739"/>
              <a:gd name="connsiteX157" fmla="*/ 4276142 w 12192001"/>
              <a:gd name="connsiteY157" fmla="*/ 2157740 h 2344739"/>
              <a:gd name="connsiteX158" fmla="*/ 4248117 w 12192001"/>
              <a:gd name="connsiteY158" fmla="*/ 2160064 h 2344739"/>
              <a:gd name="connsiteX159" fmla="*/ 4202051 w 12192001"/>
              <a:gd name="connsiteY159" fmla="*/ 2157269 h 2344739"/>
              <a:gd name="connsiteX160" fmla="*/ 4201745 w 12192001"/>
              <a:gd name="connsiteY160" fmla="*/ 2156010 h 2344739"/>
              <a:gd name="connsiteX161" fmla="*/ 4191248 w 12192001"/>
              <a:gd name="connsiteY161" fmla="*/ 2150376 h 2344739"/>
              <a:gd name="connsiteX162" fmla="*/ 4142745 w 12192001"/>
              <a:gd name="connsiteY162" fmla="*/ 2134511 h 2344739"/>
              <a:gd name="connsiteX163" fmla="*/ 4083097 w 12192001"/>
              <a:gd name="connsiteY163" fmla="*/ 2107978 h 2344739"/>
              <a:gd name="connsiteX164" fmla="*/ 4074546 w 12192001"/>
              <a:gd name="connsiteY164" fmla="*/ 2107143 h 2344739"/>
              <a:gd name="connsiteX165" fmla="*/ 4074427 w 12192001"/>
              <a:gd name="connsiteY165" fmla="*/ 2106844 h 2344739"/>
              <a:gd name="connsiteX166" fmla="*/ 4065510 w 12192001"/>
              <a:gd name="connsiteY166" fmla="*/ 2105400 h 2344739"/>
              <a:gd name="connsiteX167" fmla="*/ 4058954 w 12192001"/>
              <a:gd name="connsiteY167" fmla="*/ 2105618 h 2344739"/>
              <a:gd name="connsiteX168" fmla="*/ 4042364 w 12192001"/>
              <a:gd name="connsiteY168" fmla="*/ 2103997 h 2344739"/>
              <a:gd name="connsiteX169" fmla="*/ 4036997 w 12192001"/>
              <a:gd name="connsiteY169" fmla="*/ 2101563 h 2344739"/>
              <a:gd name="connsiteX170" fmla="*/ 4035363 w 12192001"/>
              <a:gd name="connsiteY170" fmla="*/ 2097896 h 2344739"/>
              <a:gd name="connsiteX171" fmla="*/ 4033778 w 12192001"/>
              <a:gd name="connsiteY171" fmla="*/ 2098131 h 2344739"/>
              <a:gd name="connsiteX172" fmla="*/ 4004538 w 12192001"/>
              <a:gd name="connsiteY172" fmla="*/ 2085563 h 2344739"/>
              <a:gd name="connsiteX173" fmla="*/ 3936846 w 12192001"/>
              <a:gd name="connsiteY173" fmla="*/ 2068106 h 2344739"/>
              <a:gd name="connsiteX174" fmla="*/ 3897275 w 12192001"/>
              <a:gd name="connsiteY174" fmla="*/ 2062451 h 2344739"/>
              <a:gd name="connsiteX175" fmla="*/ 3789760 w 12192001"/>
              <a:gd name="connsiteY175" fmla="*/ 2042213 h 2344739"/>
              <a:gd name="connsiteX176" fmla="*/ 3682513 w 12192001"/>
              <a:gd name="connsiteY176" fmla="*/ 2018290 h 2344739"/>
              <a:gd name="connsiteX177" fmla="*/ 3610035 w 12192001"/>
              <a:gd name="connsiteY177" fmla="*/ 1986019 h 2344739"/>
              <a:gd name="connsiteX178" fmla="*/ 3603855 w 12192001"/>
              <a:gd name="connsiteY178" fmla="*/ 1987381 h 2344739"/>
              <a:gd name="connsiteX179" fmla="*/ 3594736 w 12192001"/>
              <a:gd name="connsiteY179" fmla="*/ 1987545 h 2344739"/>
              <a:gd name="connsiteX180" fmla="*/ 3594501 w 12192001"/>
              <a:gd name="connsiteY180" fmla="*/ 1987276 h 2344739"/>
              <a:gd name="connsiteX181" fmla="*/ 3585978 w 12192001"/>
              <a:gd name="connsiteY181" fmla="*/ 1987966 h 2344739"/>
              <a:gd name="connsiteX182" fmla="*/ 3536135 w 12192001"/>
              <a:gd name="connsiteY182" fmla="*/ 1978267 h 2344739"/>
              <a:gd name="connsiteX183" fmla="*/ 3473223 w 12192001"/>
              <a:gd name="connsiteY183" fmla="*/ 1974606 h 2344739"/>
              <a:gd name="connsiteX184" fmla="*/ 3400728 w 12192001"/>
              <a:gd name="connsiteY184" fmla="*/ 1962558 h 2344739"/>
              <a:gd name="connsiteX185" fmla="*/ 3363888 w 12192001"/>
              <a:gd name="connsiteY185" fmla="*/ 1979510 h 2344739"/>
              <a:gd name="connsiteX186" fmla="*/ 3344026 w 12192001"/>
              <a:gd name="connsiteY186" fmla="*/ 1981192 h 2344739"/>
              <a:gd name="connsiteX187" fmla="*/ 3341698 w 12192001"/>
              <a:gd name="connsiteY187" fmla="*/ 1980217 h 2344739"/>
              <a:gd name="connsiteX188" fmla="*/ 3262356 w 12192001"/>
              <a:gd name="connsiteY188" fmla="*/ 1986094 h 2344739"/>
              <a:gd name="connsiteX189" fmla="*/ 3142556 w 12192001"/>
              <a:gd name="connsiteY189" fmla="*/ 1993869 h 2344739"/>
              <a:gd name="connsiteX190" fmla="*/ 3030291 w 12192001"/>
              <a:gd name="connsiteY190" fmla="*/ 1996512 h 2344739"/>
              <a:gd name="connsiteX191" fmla="*/ 2781569 w 12192001"/>
              <a:gd name="connsiteY191" fmla="*/ 2018333 h 2344739"/>
              <a:gd name="connsiteX192" fmla="*/ 2646527 w 12192001"/>
              <a:gd name="connsiteY192" fmla="*/ 2028869 h 2344739"/>
              <a:gd name="connsiteX193" fmla="*/ 2568028 w 12192001"/>
              <a:gd name="connsiteY193" fmla="*/ 2002628 h 2344739"/>
              <a:gd name="connsiteX194" fmla="*/ 2443255 w 12192001"/>
              <a:gd name="connsiteY194" fmla="*/ 2016529 h 2344739"/>
              <a:gd name="connsiteX195" fmla="*/ 2315112 w 12192001"/>
              <a:gd name="connsiteY195" fmla="*/ 2024996 h 2344739"/>
              <a:gd name="connsiteX196" fmla="*/ 2208578 w 12192001"/>
              <a:gd name="connsiteY196" fmla="*/ 2019763 h 2344739"/>
              <a:gd name="connsiteX197" fmla="*/ 2094665 w 12192001"/>
              <a:gd name="connsiteY197" fmla="*/ 2003052 h 2344739"/>
              <a:gd name="connsiteX198" fmla="*/ 1997356 w 12192001"/>
              <a:gd name="connsiteY198" fmla="*/ 1995032 h 2344739"/>
              <a:gd name="connsiteX199" fmla="*/ 1928172 w 12192001"/>
              <a:gd name="connsiteY199" fmla="*/ 2016977 h 2344739"/>
              <a:gd name="connsiteX200" fmla="*/ 1921650 w 12192001"/>
              <a:gd name="connsiteY200" fmla="*/ 2012146 h 2344739"/>
              <a:gd name="connsiteX201" fmla="*/ 1873080 w 12192001"/>
              <a:gd name="connsiteY201" fmla="*/ 2013741 h 2344739"/>
              <a:gd name="connsiteX202" fmla="*/ 1786655 w 12192001"/>
              <a:gd name="connsiteY202" fmla="*/ 2041363 h 2344739"/>
              <a:gd name="connsiteX203" fmla="*/ 1738204 w 12192001"/>
              <a:gd name="connsiteY203" fmla="*/ 2036312 h 2344739"/>
              <a:gd name="connsiteX204" fmla="*/ 1675071 w 12192001"/>
              <a:gd name="connsiteY204" fmla="*/ 2019963 h 2344739"/>
              <a:gd name="connsiteX205" fmla="*/ 1608669 w 12192001"/>
              <a:gd name="connsiteY205" fmla="*/ 2013066 h 2344739"/>
              <a:gd name="connsiteX206" fmla="*/ 1496110 w 12192001"/>
              <a:gd name="connsiteY206" fmla="*/ 1987476 h 2344739"/>
              <a:gd name="connsiteX207" fmla="*/ 1149979 w 12192001"/>
              <a:gd name="connsiteY207" fmla="*/ 1938041 h 2344739"/>
              <a:gd name="connsiteX208" fmla="*/ 858269 w 12192001"/>
              <a:gd name="connsiteY208" fmla="*/ 1928608 h 2344739"/>
              <a:gd name="connsiteX209" fmla="*/ 837540 w 12192001"/>
              <a:gd name="connsiteY209" fmla="*/ 1929821 h 2344739"/>
              <a:gd name="connsiteX210" fmla="*/ 816809 w 12192001"/>
              <a:gd name="connsiteY210" fmla="*/ 1927857 h 2344739"/>
              <a:gd name="connsiteX211" fmla="*/ 811506 w 12192001"/>
              <a:gd name="connsiteY211" fmla="*/ 1930751 h 2344739"/>
              <a:gd name="connsiteX212" fmla="*/ 797041 w 12192001"/>
              <a:gd name="connsiteY212" fmla="*/ 1930446 h 2344739"/>
              <a:gd name="connsiteX213" fmla="*/ 767901 w 12192001"/>
              <a:gd name="connsiteY213" fmla="*/ 1932653 h 2344739"/>
              <a:gd name="connsiteX214" fmla="*/ 763053 w 12192001"/>
              <a:gd name="connsiteY214" fmla="*/ 1930432 h 2344739"/>
              <a:gd name="connsiteX215" fmla="*/ 720047 w 12192001"/>
              <a:gd name="connsiteY215" fmla="*/ 1929661 h 2344739"/>
              <a:gd name="connsiteX216" fmla="*/ 719742 w 12192001"/>
              <a:gd name="connsiteY216" fmla="*/ 1928399 h 2344739"/>
              <a:gd name="connsiteX217" fmla="*/ 708875 w 12192001"/>
              <a:gd name="connsiteY217" fmla="*/ 1922722 h 2344739"/>
              <a:gd name="connsiteX218" fmla="*/ 596792 w 12192001"/>
              <a:gd name="connsiteY218" fmla="*/ 1879864 h 2344739"/>
              <a:gd name="connsiteX219" fmla="*/ 578535 w 12192001"/>
              <a:gd name="connsiteY219" fmla="*/ 1877212 h 2344739"/>
              <a:gd name="connsiteX220" fmla="*/ 571717 w 12192001"/>
              <a:gd name="connsiteY220" fmla="*/ 1877401 h 2344739"/>
              <a:gd name="connsiteX221" fmla="*/ 445099 w 12192001"/>
              <a:gd name="connsiteY221" fmla="*/ 1839371 h 2344739"/>
              <a:gd name="connsiteX222" fmla="*/ 404015 w 12192001"/>
              <a:gd name="connsiteY222" fmla="*/ 1833548 h 2344739"/>
              <a:gd name="connsiteX223" fmla="*/ 292435 w 12192001"/>
              <a:gd name="connsiteY223" fmla="*/ 1812852 h 2344739"/>
              <a:gd name="connsiteX224" fmla="*/ 118381 w 12192001"/>
              <a:gd name="connsiteY224" fmla="*/ 1761047 h 2344739"/>
              <a:gd name="connsiteX225" fmla="*/ 15526 w 12192001"/>
              <a:gd name="connsiteY225" fmla="*/ 1758191 h 2344739"/>
              <a:gd name="connsiteX226" fmla="*/ 2 w 12192001"/>
              <a:gd name="connsiteY226" fmla="*/ 1752722 h 2344739"/>
              <a:gd name="connsiteX227" fmla="*/ 1 w 12192001"/>
              <a:gd name="connsiteY227" fmla="*/ 762497 h 2344739"/>
              <a:gd name="connsiteX228" fmla="*/ 0 w 12192001"/>
              <a:gd name="connsiteY228" fmla="*/ 762497 h 2344739"/>
              <a:gd name="connsiteX229" fmla="*/ 0 w 12192001"/>
              <a:gd name="connsiteY229" fmla="*/ 222213 h 2344739"/>
              <a:gd name="connsiteX230" fmla="*/ 0 w 12192001"/>
              <a:gd name="connsiteY230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63053 w 12192001"/>
              <a:gd name="connsiteY213" fmla="*/ 1930432 h 2344739"/>
              <a:gd name="connsiteX214" fmla="*/ 720047 w 12192001"/>
              <a:gd name="connsiteY214" fmla="*/ 1929661 h 2344739"/>
              <a:gd name="connsiteX215" fmla="*/ 719742 w 12192001"/>
              <a:gd name="connsiteY215" fmla="*/ 1928399 h 2344739"/>
              <a:gd name="connsiteX216" fmla="*/ 708875 w 12192001"/>
              <a:gd name="connsiteY216" fmla="*/ 1922722 h 2344739"/>
              <a:gd name="connsiteX217" fmla="*/ 596792 w 12192001"/>
              <a:gd name="connsiteY217" fmla="*/ 1879864 h 2344739"/>
              <a:gd name="connsiteX218" fmla="*/ 578535 w 12192001"/>
              <a:gd name="connsiteY218" fmla="*/ 1877212 h 2344739"/>
              <a:gd name="connsiteX219" fmla="*/ 571717 w 12192001"/>
              <a:gd name="connsiteY219" fmla="*/ 1877401 h 2344739"/>
              <a:gd name="connsiteX220" fmla="*/ 445099 w 12192001"/>
              <a:gd name="connsiteY220" fmla="*/ 1839371 h 2344739"/>
              <a:gd name="connsiteX221" fmla="*/ 404015 w 12192001"/>
              <a:gd name="connsiteY221" fmla="*/ 1833548 h 2344739"/>
              <a:gd name="connsiteX222" fmla="*/ 292435 w 12192001"/>
              <a:gd name="connsiteY222" fmla="*/ 1812852 h 2344739"/>
              <a:gd name="connsiteX223" fmla="*/ 118381 w 12192001"/>
              <a:gd name="connsiteY223" fmla="*/ 1761047 h 2344739"/>
              <a:gd name="connsiteX224" fmla="*/ 15526 w 12192001"/>
              <a:gd name="connsiteY224" fmla="*/ 1758191 h 2344739"/>
              <a:gd name="connsiteX225" fmla="*/ 2 w 12192001"/>
              <a:gd name="connsiteY225" fmla="*/ 1752722 h 2344739"/>
              <a:gd name="connsiteX226" fmla="*/ 1 w 12192001"/>
              <a:gd name="connsiteY226" fmla="*/ 762497 h 2344739"/>
              <a:gd name="connsiteX227" fmla="*/ 0 w 12192001"/>
              <a:gd name="connsiteY227" fmla="*/ 762497 h 2344739"/>
              <a:gd name="connsiteX228" fmla="*/ 0 w 12192001"/>
              <a:gd name="connsiteY228" fmla="*/ 222213 h 2344739"/>
              <a:gd name="connsiteX229" fmla="*/ 0 w 12192001"/>
              <a:gd name="connsiteY229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63053 w 12192001"/>
              <a:gd name="connsiteY213" fmla="*/ 1930432 h 2344739"/>
              <a:gd name="connsiteX214" fmla="*/ 720047 w 12192001"/>
              <a:gd name="connsiteY214" fmla="*/ 1929661 h 2344739"/>
              <a:gd name="connsiteX215" fmla="*/ 719742 w 12192001"/>
              <a:gd name="connsiteY215" fmla="*/ 1928399 h 2344739"/>
              <a:gd name="connsiteX216" fmla="*/ 708875 w 12192001"/>
              <a:gd name="connsiteY216" fmla="*/ 1922722 h 2344739"/>
              <a:gd name="connsiteX217" fmla="*/ 596792 w 12192001"/>
              <a:gd name="connsiteY217" fmla="*/ 1879864 h 2344739"/>
              <a:gd name="connsiteX218" fmla="*/ 578535 w 12192001"/>
              <a:gd name="connsiteY218" fmla="*/ 1877212 h 2344739"/>
              <a:gd name="connsiteX219" fmla="*/ 571717 w 12192001"/>
              <a:gd name="connsiteY219" fmla="*/ 1877401 h 2344739"/>
              <a:gd name="connsiteX220" fmla="*/ 445099 w 12192001"/>
              <a:gd name="connsiteY220" fmla="*/ 1839371 h 2344739"/>
              <a:gd name="connsiteX221" fmla="*/ 404015 w 12192001"/>
              <a:gd name="connsiteY221" fmla="*/ 1833548 h 2344739"/>
              <a:gd name="connsiteX222" fmla="*/ 292435 w 12192001"/>
              <a:gd name="connsiteY222" fmla="*/ 1812852 h 2344739"/>
              <a:gd name="connsiteX223" fmla="*/ 118381 w 12192001"/>
              <a:gd name="connsiteY223" fmla="*/ 1761047 h 2344739"/>
              <a:gd name="connsiteX224" fmla="*/ 15526 w 12192001"/>
              <a:gd name="connsiteY224" fmla="*/ 1758191 h 2344739"/>
              <a:gd name="connsiteX225" fmla="*/ 2 w 12192001"/>
              <a:gd name="connsiteY225" fmla="*/ 1752722 h 2344739"/>
              <a:gd name="connsiteX226" fmla="*/ 1 w 12192001"/>
              <a:gd name="connsiteY226" fmla="*/ 762497 h 2344739"/>
              <a:gd name="connsiteX227" fmla="*/ 0 w 12192001"/>
              <a:gd name="connsiteY227" fmla="*/ 762497 h 2344739"/>
              <a:gd name="connsiteX228" fmla="*/ 0 w 12192001"/>
              <a:gd name="connsiteY228" fmla="*/ 222213 h 2344739"/>
              <a:gd name="connsiteX229" fmla="*/ 0 w 12192001"/>
              <a:gd name="connsiteY229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63053 w 12192001"/>
              <a:gd name="connsiteY213" fmla="*/ 1930432 h 2344739"/>
              <a:gd name="connsiteX214" fmla="*/ 720047 w 12192001"/>
              <a:gd name="connsiteY214" fmla="*/ 1929661 h 2344739"/>
              <a:gd name="connsiteX215" fmla="*/ 719742 w 12192001"/>
              <a:gd name="connsiteY215" fmla="*/ 1928399 h 2344739"/>
              <a:gd name="connsiteX216" fmla="*/ 708875 w 12192001"/>
              <a:gd name="connsiteY216" fmla="*/ 1922722 h 2344739"/>
              <a:gd name="connsiteX217" fmla="*/ 596792 w 12192001"/>
              <a:gd name="connsiteY217" fmla="*/ 1879864 h 2344739"/>
              <a:gd name="connsiteX218" fmla="*/ 578535 w 12192001"/>
              <a:gd name="connsiteY218" fmla="*/ 1877212 h 2344739"/>
              <a:gd name="connsiteX219" fmla="*/ 571717 w 12192001"/>
              <a:gd name="connsiteY219" fmla="*/ 1877401 h 2344739"/>
              <a:gd name="connsiteX220" fmla="*/ 445099 w 12192001"/>
              <a:gd name="connsiteY220" fmla="*/ 1839371 h 2344739"/>
              <a:gd name="connsiteX221" fmla="*/ 404015 w 12192001"/>
              <a:gd name="connsiteY221" fmla="*/ 1833548 h 2344739"/>
              <a:gd name="connsiteX222" fmla="*/ 292435 w 12192001"/>
              <a:gd name="connsiteY222" fmla="*/ 1812852 h 2344739"/>
              <a:gd name="connsiteX223" fmla="*/ 118381 w 12192001"/>
              <a:gd name="connsiteY223" fmla="*/ 1761047 h 2344739"/>
              <a:gd name="connsiteX224" fmla="*/ 15526 w 12192001"/>
              <a:gd name="connsiteY224" fmla="*/ 1758191 h 2344739"/>
              <a:gd name="connsiteX225" fmla="*/ 2 w 12192001"/>
              <a:gd name="connsiteY225" fmla="*/ 1752722 h 2344739"/>
              <a:gd name="connsiteX226" fmla="*/ 1 w 12192001"/>
              <a:gd name="connsiteY226" fmla="*/ 762497 h 2344739"/>
              <a:gd name="connsiteX227" fmla="*/ 0 w 12192001"/>
              <a:gd name="connsiteY227" fmla="*/ 762497 h 2344739"/>
              <a:gd name="connsiteX228" fmla="*/ 0 w 12192001"/>
              <a:gd name="connsiteY228" fmla="*/ 222213 h 2344739"/>
              <a:gd name="connsiteX229" fmla="*/ 0 w 12192001"/>
              <a:gd name="connsiteY229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20047 w 12192001"/>
              <a:gd name="connsiteY213" fmla="*/ 1929661 h 2344739"/>
              <a:gd name="connsiteX214" fmla="*/ 719742 w 12192001"/>
              <a:gd name="connsiteY214" fmla="*/ 1928399 h 2344739"/>
              <a:gd name="connsiteX215" fmla="*/ 708875 w 12192001"/>
              <a:gd name="connsiteY215" fmla="*/ 1922722 h 2344739"/>
              <a:gd name="connsiteX216" fmla="*/ 596792 w 12192001"/>
              <a:gd name="connsiteY216" fmla="*/ 1879864 h 2344739"/>
              <a:gd name="connsiteX217" fmla="*/ 578535 w 12192001"/>
              <a:gd name="connsiteY217" fmla="*/ 1877212 h 2344739"/>
              <a:gd name="connsiteX218" fmla="*/ 571717 w 12192001"/>
              <a:gd name="connsiteY218" fmla="*/ 1877401 h 2344739"/>
              <a:gd name="connsiteX219" fmla="*/ 445099 w 12192001"/>
              <a:gd name="connsiteY219" fmla="*/ 1839371 h 2344739"/>
              <a:gd name="connsiteX220" fmla="*/ 404015 w 12192001"/>
              <a:gd name="connsiteY220" fmla="*/ 1833548 h 2344739"/>
              <a:gd name="connsiteX221" fmla="*/ 292435 w 12192001"/>
              <a:gd name="connsiteY221" fmla="*/ 1812852 h 2344739"/>
              <a:gd name="connsiteX222" fmla="*/ 118381 w 12192001"/>
              <a:gd name="connsiteY222" fmla="*/ 1761047 h 2344739"/>
              <a:gd name="connsiteX223" fmla="*/ 15526 w 12192001"/>
              <a:gd name="connsiteY223" fmla="*/ 1758191 h 2344739"/>
              <a:gd name="connsiteX224" fmla="*/ 2 w 12192001"/>
              <a:gd name="connsiteY224" fmla="*/ 1752722 h 2344739"/>
              <a:gd name="connsiteX225" fmla="*/ 1 w 12192001"/>
              <a:gd name="connsiteY225" fmla="*/ 762497 h 2344739"/>
              <a:gd name="connsiteX226" fmla="*/ 0 w 12192001"/>
              <a:gd name="connsiteY226" fmla="*/ 762497 h 2344739"/>
              <a:gd name="connsiteX227" fmla="*/ 0 w 12192001"/>
              <a:gd name="connsiteY227" fmla="*/ 222213 h 2344739"/>
              <a:gd name="connsiteX228" fmla="*/ 0 w 12192001"/>
              <a:gd name="connsiteY228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67901 w 12192001"/>
              <a:gd name="connsiteY211" fmla="*/ 1932653 h 2344739"/>
              <a:gd name="connsiteX212" fmla="*/ 720047 w 12192001"/>
              <a:gd name="connsiteY212" fmla="*/ 1929661 h 2344739"/>
              <a:gd name="connsiteX213" fmla="*/ 719742 w 12192001"/>
              <a:gd name="connsiteY213" fmla="*/ 1928399 h 2344739"/>
              <a:gd name="connsiteX214" fmla="*/ 708875 w 12192001"/>
              <a:gd name="connsiteY214" fmla="*/ 1922722 h 2344739"/>
              <a:gd name="connsiteX215" fmla="*/ 596792 w 12192001"/>
              <a:gd name="connsiteY215" fmla="*/ 1879864 h 2344739"/>
              <a:gd name="connsiteX216" fmla="*/ 578535 w 12192001"/>
              <a:gd name="connsiteY216" fmla="*/ 1877212 h 2344739"/>
              <a:gd name="connsiteX217" fmla="*/ 571717 w 12192001"/>
              <a:gd name="connsiteY217" fmla="*/ 1877401 h 2344739"/>
              <a:gd name="connsiteX218" fmla="*/ 445099 w 12192001"/>
              <a:gd name="connsiteY218" fmla="*/ 1839371 h 2344739"/>
              <a:gd name="connsiteX219" fmla="*/ 404015 w 12192001"/>
              <a:gd name="connsiteY219" fmla="*/ 1833548 h 2344739"/>
              <a:gd name="connsiteX220" fmla="*/ 292435 w 12192001"/>
              <a:gd name="connsiteY220" fmla="*/ 1812852 h 2344739"/>
              <a:gd name="connsiteX221" fmla="*/ 118381 w 12192001"/>
              <a:gd name="connsiteY221" fmla="*/ 1761047 h 2344739"/>
              <a:gd name="connsiteX222" fmla="*/ 15526 w 12192001"/>
              <a:gd name="connsiteY222" fmla="*/ 1758191 h 2344739"/>
              <a:gd name="connsiteX223" fmla="*/ 2 w 12192001"/>
              <a:gd name="connsiteY223" fmla="*/ 1752722 h 2344739"/>
              <a:gd name="connsiteX224" fmla="*/ 1 w 12192001"/>
              <a:gd name="connsiteY224" fmla="*/ 762497 h 2344739"/>
              <a:gd name="connsiteX225" fmla="*/ 0 w 12192001"/>
              <a:gd name="connsiteY225" fmla="*/ 762497 h 2344739"/>
              <a:gd name="connsiteX226" fmla="*/ 0 w 12192001"/>
              <a:gd name="connsiteY226" fmla="*/ 222213 h 2344739"/>
              <a:gd name="connsiteX227" fmla="*/ 0 w 12192001"/>
              <a:gd name="connsiteY227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20047 w 12192001"/>
              <a:gd name="connsiteY211" fmla="*/ 1929661 h 2344739"/>
              <a:gd name="connsiteX212" fmla="*/ 719742 w 12192001"/>
              <a:gd name="connsiteY212" fmla="*/ 1928399 h 2344739"/>
              <a:gd name="connsiteX213" fmla="*/ 708875 w 12192001"/>
              <a:gd name="connsiteY213" fmla="*/ 1922722 h 2344739"/>
              <a:gd name="connsiteX214" fmla="*/ 596792 w 12192001"/>
              <a:gd name="connsiteY214" fmla="*/ 1879864 h 2344739"/>
              <a:gd name="connsiteX215" fmla="*/ 578535 w 12192001"/>
              <a:gd name="connsiteY215" fmla="*/ 1877212 h 2344739"/>
              <a:gd name="connsiteX216" fmla="*/ 571717 w 12192001"/>
              <a:gd name="connsiteY216" fmla="*/ 1877401 h 2344739"/>
              <a:gd name="connsiteX217" fmla="*/ 445099 w 12192001"/>
              <a:gd name="connsiteY217" fmla="*/ 1839371 h 2344739"/>
              <a:gd name="connsiteX218" fmla="*/ 404015 w 12192001"/>
              <a:gd name="connsiteY218" fmla="*/ 1833548 h 2344739"/>
              <a:gd name="connsiteX219" fmla="*/ 292435 w 12192001"/>
              <a:gd name="connsiteY219" fmla="*/ 1812852 h 2344739"/>
              <a:gd name="connsiteX220" fmla="*/ 118381 w 12192001"/>
              <a:gd name="connsiteY220" fmla="*/ 1761047 h 2344739"/>
              <a:gd name="connsiteX221" fmla="*/ 15526 w 12192001"/>
              <a:gd name="connsiteY221" fmla="*/ 1758191 h 2344739"/>
              <a:gd name="connsiteX222" fmla="*/ 2 w 12192001"/>
              <a:gd name="connsiteY222" fmla="*/ 1752722 h 2344739"/>
              <a:gd name="connsiteX223" fmla="*/ 1 w 12192001"/>
              <a:gd name="connsiteY223" fmla="*/ 762497 h 2344739"/>
              <a:gd name="connsiteX224" fmla="*/ 0 w 12192001"/>
              <a:gd name="connsiteY224" fmla="*/ 762497 h 2344739"/>
              <a:gd name="connsiteX225" fmla="*/ 0 w 12192001"/>
              <a:gd name="connsiteY225" fmla="*/ 222213 h 2344739"/>
              <a:gd name="connsiteX226" fmla="*/ 0 w 12192001"/>
              <a:gd name="connsiteY22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20047 w 12192001"/>
              <a:gd name="connsiteY211" fmla="*/ 1929661 h 2344739"/>
              <a:gd name="connsiteX212" fmla="*/ 719742 w 12192001"/>
              <a:gd name="connsiteY212" fmla="*/ 1928399 h 2344739"/>
              <a:gd name="connsiteX213" fmla="*/ 708875 w 12192001"/>
              <a:gd name="connsiteY213" fmla="*/ 1922722 h 2344739"/>
              <a:gd name="connsiteX214" fmla="*/ 596792 w 12192001"/>
              <a:gd name="connsiteY214" fmla="*/ 1879864 h 2344739"/>
              <a:gd name="connsiteX215" fmla="*/ 578535 w 12192001"/>
              <a:gd name="connsiteY215" fmla="*/ 1877212 h 2344739"/>
              <a:gd name="connsiteX216" fmla="*/ 571717 w 12192001"/>
              <a:gd name="connsiteY216" fmla="*/ 1877401 h 2344739"/>
              <a:gd name="connsiteX217" fmla="*/ 445099 w 12192001"/>
              <a:gd name="connsiteY217" fmla="*/ 1839371 h 2344739"/>
              <a:gd name="connsiteX218" fmla="*/ 404015 w 12192001"/>
              <a:gd name="connsiteY218" fmla="*/ 1833548 h 2344739"/>
              <a:gd name="connsiteX219" fmla="*/ 292435 w 12192001"/>
              <a:gd name="connsiteY219" fmla="*/ 1812852 h 2344739"/>
              <a:gd name="connsiteX220" fmla="*/ 118381 w 12192001"/>
              <a:gd name="connsiteY220" fmla="*/ 1761047 h 2344739"/>
              <a:gd name="connsiteX221" fmla="*/ 15526 w 12192001"/>
              <a:gd name="connsiteY221" fmla="*/ 1758191 h 2344739"/>
              <a:gd name="connsiteX222" fmla="*/ 2 w 12192001"/>
              <a:gd name="connsiteY222" fmla="*/ 1752722 h 2344739"/>
              <a:gd name="connsiteX223" fmla="*/ 1 w 12192001"/>
              <a:gd name="connsiteY223" fmla="*/ 762497 h 2344739"/>
              <a:gd name="connsiteX224" fmla="*/ 0 w 12192001"/>
              <a:gd name="connsiteY224" fmla="*/ 222213 h 2344739"/>
              <a:gd name="connsiteX225" fmla="*/ 0 w 12192001"/>
              <a:gd name="connsiteY225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190394 w 12193149"/>
              <a:gd name="connsiteY68" fmla="*/ 1912467 h 2344739"/>
              <a:gd name="connsiteX69" fmla="*/ 9114960 w 12193149"/>
              <a:gd name="connsiteY69" fmla="*/ 1919069 h 2344739"/>
              <a:gd name="connsiteX70" fmla="*/ 9054601 w 12193149"/>
              <a:gd name="connsiteY70" fmla="*/ 1910755 h 2344739"/>
              <a:gd name="connsiteX71" fmla="*/ 9006634 w 12193149"/>
              <a:gd name="connsiteY71" fmla="*/ 1914040 h 2344739"/>
              <a:gd name="connsiteX72" fmla="*/ 9006349 w 12193149"/>
              <a:gd name="connsiteY72" fmla="*/ 1913800 h 2344739"/>
              <a:gd name="connsiteX73" fmla="*/ 8997380 w 12193149"/>
              <a:gd name="connsiteY73" fmla="*/ 1915011 h 2344739"/>
              <a:gd name="connsiteX74" fmla="*/ 8991542 w 12193149"/>
              <a:gd name="connsiteY74" fmla="*/ 1917072 h 2344739"/>
              <a:gd name="connsiteX75" fmla="*/ 8975485 w 12193149"/>
              <a:gd name="connsiteY75" fmla="*/ 1920298 h 2344739"/>
              <a:gd name="connsiteX76" fmla="*/ 8969159 w 12193149"/>
              <a:gd name="connsiteY76" fmla="*/ 1919598 h 2344739"/>
              <a:gd name="connsiteX77" fmla="*/ 8964196 w 12193149"/>
              <a:gd name="connsiteY77" fmla="*/ 1917373 h 2344739"/>
              <a:gd name="connsiteX78" fmla="*/ 8930136 w 12193149"/>
              <a:gd name="connsiteY78" fmla="*/ 1914185 h 2344739"/>
              <a:gd name="connsiteX79" fmla="*/ 8753592 w 12193149"/>
              <a:gd name="connsiteY79" fmla="*/ 1933417 h 2344739"/>
              <a:gd name="connsiteX80" fmla="*/ 8708995 w 12193149"/>
              <a:gd name="connsiteY80" fmla="*/ 1935518 h 2344739"/>
              <a:gd name="connsiteX81" fmla="*/ 8597219 w 12193149"/>
              <a:gd name="connsiteY81" fmla="*/ 1944090 h 2344739"/>
              <a:gd name="connsiteX82" fmla="*/ 8526378 w 12193149"/>
              <a:gd name="connsiteY82" fmla="*/ 1929248 h 2344739"/>
              <a:gd name="connsiteX83" fmla="*/ 8512131 w 12193149"/>
              <a:gd name="connsiteY83" fmla="*/ 1935163 h 2344739"/>
              <a:gd name="connsiteX84" fmla="*/ 8507315 w 12193149"/>
              <a:gd name="connsiteY84" fmla="*/ 1938164 h 2344739"/>
              <a:gd name="connsiteX85" fmla="*/ 8499116 w 12193149"/>
              <a:gd name="connsiteY85" fmla="*/ 1940902 h 2344739"/>
              <a:gd name="connsiteX86" fmla="*/ 8498742 w 12193149"/>
              <a:gd name="connsiteY86" fmla="*/ 1940723 h 2344739"/>
              <a:gd name="connsiteX87" fmla="*/ 8491397 w 12193149"/>
              <a:gd name="connsiteY87" fmla="*/ 1943773 h 2344739"/>
              <a:gd name="connsiteX88" fmla="*/ 8368330 w 12193149"/>
              <a:gd name="connsiteY88" fmla="*/ 1957815 h 2344739"/>
              <a:gd name="connsiteX89" fmla="*/ 8354947 w 12193149"/>
              <a:gd name="connsiteY89" fmla="*/ 1958009 h 2344739"/>
              <a:gd name="connsiteX90" fmla="*/ 8353521 w 12193149"/>
              <a:gd name="connsiteY90" fmla="*/ 1957169 h 2344739"/>
              <a:gd name="connsiteX91" fmla="*/ 8321252 w 12193149"/>
              <a:gd name="connsiteY91" fmla="*/ 1974587 h 2344739"/>
              <a:gd name="connsiteX92" fmla="*/ 8315581 w 12193149"/>
              <a:gd name="connsiteY92" fmla="*/ 1974913 h 2344739"/>
              <a:gd name="connsiteX93" fmla="*/ 8296322 w 12193149"/>
              <a:gd name="connsiteY93" fmla="*/ 1988808 h 2344739"/>
              <a:gd name="connsiteX94" fmla="*/ 8285424 w 12193149"/>
              <a:gd name="connsiteY94" fmla="*/ 1994631 h 2344739"/>
              <a:gd name="connsiteX95" fmla="*/ 8284298 w 12193149"/>
              <a:gd name="connsiteY95" fmla="*/ 1999074 h 2344739"/>
              <a:gd name="connsiteX96" fmla="*/ 8267224 w 12193149"/>
              <a:gd name="connsiteY96" fmla="*/ 2006249 h 2344739"/>
              <a:gd name="connsiteX97" fmla="*/ 8264525 w 12193149"/>
              <a:gd name="connsiteY97" fmla="*/ 2006019 h 2344739"/>
              <a:gd name="connsiteX98" fmla="*/ 8253181 w 12193149"/>
              <a:gd name="connsiteY98" fmla="*/ 2015862 h 2344739"/>
              <a:gd name="connsiteX99" fmla="*/ 8246982 w 12193149"/>
              <a:gd name="connsiteY99" fmla="*/ 2028854 h 2344739"/>
              <a:gd name="connsiteX100" fmla="*/ 8091420 w 12193149"/>
              <a:gd name="connsiteY100" fmla="*/ 2075015 h 2344739"/>
              <a:gd name="connsiteX101" fmla="*/ 7906555 w 12193149"/>
              <a:gd name="connsiteY101" fmla="*/ 2116988 h 2344739"/>
              <a:gd name="connsiteX102" fmla="*/ 7719893 w 12193149"/>
              <a:gd name="connsiteY102" fmla="*/ 2142703 h 2344739"/>
              <a:gd name="connsiteX103" fmla="*/ 7615495 w 12193149"/>
              <a:gd name="connsiteY103" fmla="*/ 2139232 h 2344739"/>
              <a:gd name="connsiteX104" fmla="*/ 7528691 w 12193149"/>
              <a:gd name="connsiteY104" fmla="*/ 2145060 h 2344739"/>
              <a:gd name="connsiteX105" fmla="*/ 7520719 w 12193149"/>
              <a:gd name="connsiteY105" fmla="*/ 2147613 h 2344739"/>
              <a:gd name="connsiteX106" fmla="*/ 7508559 w 12193149"/>
              <a:gd name="connsiteY106" fmla="*/ 2148948 h 2344739"/>
              <a:gd name="connsiteX107" fmla="*/ 7508188 w 12193149"/>
              <a:gd name="connsiteY107" fmla="*/ 2148621 h 2344739"/>
              <a:gd name="connsiteX108" fmla="*/ 7496943 w 12193149"/>
              <a:gd name="connsiteY108" fmla="*/ 2150573 h 2344739"/>
              <a:gd name="connsiteX109" fmla="*/ 7406539 w 12193149"/>
              <a:gd name="connsiteY109" fmla="*/ 2142468 h 2344739"/>
              <a:gd name="connsiteX110" fmla="*/ 7219707 w 12193149"/>
              <a:gd name="connsiteY110" fmla="*/ 2156680 h 2344739"/>
              <a:gd name="connsiteX111" fmla="*/ 7202249 w 12193149"/>
              <a:gd name="connsiteY111" fmla="*/ 2161230 h 2344739"/>
              <a:gd name="connsiteX112" fmla="*/ 7198152 w 12193149"/>
              <a:gd name="connsiteY112" fmla="*/ 2166588 h 2344739"/>
              <a:gd name="connsiteX113" fmla="*/ 7171956 w 12193149"/>
              <a:gd name="connsiteY113" fmla="*/ 2171236 h 2344739"/>
              <a:gd name="connsiteX114" fmla="*/ 7098136 w 12193149"/>
              <a:gd name="connsiteY114" fmla="*/ 2183464 h 2344739"/>
              <a:gd name="connsiteX115" fmla="*/ 7019644 w 12193149"/>
              <a:gd name="connsiteY115" fmla="*/ 2183090 h 2344739"/>
              <a:gd name="connsiteX116" fmla="*/ 6905294 w 12193149"/>
              <a:gd name="connsiteY116" fmla="*/ 2212596 h 2344739"/>
              <a:gd name="connsiteX117" fmla="*/ 6709370 w 12193149"/>
              <a:gd name="connsiteY117" fmla="*/ 2240551 h 2344739"/>
              <a:gd name="connsiteX118" fmla="*/ 6550602 w 12193149"/>
              <a:gd name="connsiteY118" fmla="*/ 2269327 h 2344739"/>
              <a:gd name="connsiteX119" fmla="*/ 6318708 w 12193149"/>
              <a:gd name="connsiteY119" fmla="*/ 2316127 h 2344739"/>
              <a:gd name="connsiteX120" fmla="*/ 6169822 w 12193149"/>
              <a:gd name="connsiteY120" fmla="*/ 2318214 h 2344739"/>
              <a:gd name="connsiteX121" fmla="*/ 6074996 w 12193149"/>
              <a:gd name="connsiteY121" fmla="*/ 2338676 h 2344739"/>
              <a:gd name="connsiteX122" fmla="*/ 6069677 w 12193149"/>
              <a:gd name="connsiteY122" fmla="*/ 2337139 h 2344739"/>
              <a:gd name="connsiteX123" fmla="*/ 6049786 w 12193149"/>
              <a:gd name="connsiteY123" fmla="*/ 2337822 h 2344739"/>
              <a:gd name="connsiteX124" fmla="*/ 6042433 w 12193149"/>
              <a:gd name="connsiteY124" fmla="*/ 2329473 h 2344739"/>
              <a:gd name="connsiteX125" fmla="*/ 6011238 w 12193149"/>
              <a:gd name="connsiteY125" fmla="*/ 2324380 h 2344739"/>
              <a:gd name="connsiteX126" fmla="*/ 5958523 w 12193149"/>
              <a:gd name="connsiteY126" fmla="*/ 2328024 h 2344739"/>
              <a:gd name="connsiteX127" fmla="*/ 5760067 w 12193149"/>
              <a:gd name="connsiteY127" fmla="*/ 2343716 h 2344739"/>
              <a:gd name="connsiteX128" fmla="*/ 5628108 w 12193149"/>
              <a:gd name="connsiteY128" fmla="*/ 2344739 h 2344739"/>
              <a:gd name="connsiteX129" fmla="*/ 5472054 w 12193149"/>
              <a:gd name="connsiteY129" fmla="*/ 2330719 h 2344739"/>
              <a:gd name="connsiteX130" fmla="*/ 5433909 w 12193149"/>
              <a:gd name="connsiteY130" fmla="*/ 2319466 h 2344739"/>
              <a:gd name="connsiteX131" fmla="*/ 5382817 w 12193149"/>
              <a:gd name="connsiteY131" fmla="*/ 2301764 h 2344739"/>
              <a:gd name="connsiteX132" fmla="*/ 5262912 w 12193149"/>
              <a:gd name="connsiteY132" fmla="*/ 2281347 h 2344739"/>
              <a:gd name="connsiteX133" fmla="*/ 5224109 w 12193149"/>
              <a:gd name="connsiteY133" fmla="*/ 2270223 h 2344739"/>
              <a:gd name="connsiteX134" fmla="*/ 5175808 w 12193149"/>
              <a:gd name="connsiteY134" fmla="*/ 2267233 h 2344739"/>
              <a:gd name="connsiteX135" fmla="*/ 5157702 w 12193149"/>
              <a:gd name="connsiteY135" fmla="*/ 2260010 h 2344739"/>
              <a:gd name="connsiteX136" fmla="*/ 5143747 w 12193149"/>
              <a:gd name="connsiteY136" fmla="*/ 2256610 h 2344739"/>
              <a:gd name="connsiteX137" fmla="*/ 5140744 w 12193149"/>
              <a:gd name="connsiteY137" fmla="*/ 2254509 h 2344739"/>
              <a:gd name="connsiteX138" fmla="*/ 5122807 w 12193149"/>
              <a:gd name="connsiteY138" fmla="*/ 2243656 h 2344739"/>
              <a:gd name="connsiteX139" fmla="*/ 5066938 w 12193149"/>
              <a:gd name="connsiteY139" fmla="*/ 2250227 h 2344739"/>
              <a:gd name="connsiteX140" fmla="*/ 5012662 w 12193149"/>
              <a:gd name="connsiteY140" fmla="*/ 2233846 h 2344739"/>
              <a:gd name="connsiteX141" fmla="*/ 4841589 w 12193149"/>
              <a:gd name="connsiteY141" fmla="*/ 2209829 h 2344739"/>
              <a:gd name="connsiteX142" fmla="*/ 4763595 w 12193149"/>
              <a:gd name="connsiteY142" fmla="*/ 2182061 h 2344739"/>
              <a:gd name="connsiteX143" fmla="*/ 4724334 w 12193149"/>
              <a:gd name="connsiteY143" fmla="*/ 2173047 h 2344739"/>
              <a:gd name="connsiteX144" fmla="*/ 4722324 w 12193149"/>
              <a:gd name="connsiteY144" fmla="*/ 2172298 h 2344739"/>
              <a:gd name="connsiteX145" fmla="*/ 4723259 w 12193149"/>
              <a:gd name="connsiteY145" fmla="*/ 2172087 h 2344739"/>
              <a:gd name="connsiteX146" fmla="*/ 4718350 w 12193149"/>
              <a:gd name="connsiteY146" fmla="*/ 2170817 h 2344739"/>
              <a:gd name="connsiteX147" fmla="*/ 4722324 w 12193149"/>
              <a:gd name="connsiteY147" fmla="*/ 2172298 h 2344739"/>
              <a:gd name="connsiteX148" fmla="*/ 4716674 w 12193149"/>
              <a:gd name="connsiteY148" fmla="*/ 2173573 h 2344739"/>
              <a:gd name="connsiteX149" fmla="*/ 4516962 w 12193149"/>
              <a:gd name="connsiteY149" fmla="*/ 2163671 h 2344739"/>
              <a:gd name="connsiteX150" fmla="*/ 4429691 w 12193149"/>
              <a:gd name="connsiteY150" fmla="*/ 2153020 h 2344739"/>
              <a:gd name="connsiteX151" fmla="*/ 4364023 w 12193149"/>
              <a:gd name="connsiteY151" fmla="*/ 2151674 h 2344739"/>
              <a:gd name="connsiteX152" fmla="*/ 4318114 w 12193149"/>
              <a:gd name="connsiteY152" fmla="*/ 2158289 h 2344739"/>
              <a:gd name="connsiteX153" fmla="*/ 4316258 w 12193149"/>
              <a:gd name="connsiteY153" fmla="*/ 2156948 h 2344739"/>
              <a:gd name="connsiteX154" fmla="*/ 4296292 w 12193149"/>
              <a:gd name="connsiteY154" fmla="*/ 2155069 h 2344739"/>
              <a:gd name="connsiteX155" fmla="*/ 4291212 w 12193149"/>
              <a:gd name="connsiteY155" fmla="*/ 2157986 h 2344739"/>
              <a:gd name="connsiteX156" fmla="*/ 4277290 w 12193149"/>
              <a:gd name="connsiteY156" fmla="*/ 2157740 h 2344739"/>
              <a:gd name="connsiteX157" fmla="*/ 4249265 w 12193149"/>
              <a:gd name="connsiteY157" fmla="*/ 2160064 h 2344739"/>
              <a:gd name="connsiteX158" fmla="*/ 4203199 w 12193149"/>
              <a:gd name="connsiteY158" fmla="*/ 2157269 h 2344739"/>
              <a:gd name="connsiteX159" fmla="*/ 4202893 w 12193149"/>
              <a:gd name="connsiteY159" fmla="*/ 2156010 h 2344739"/>
              <a:gd name="connsiteX160" fmla="*/ 4192396 w 12193149"/>
              <a:gd name="connsiteY160" fmla="*/ 2150376 h 2344739"/>
              <a:gd name="connsiteX161" fmla="*/ 4143893 w 12193149"/>
              <a:gd name="connsiteY161" fmla="*/ 2134511 h 2344739"/>
              <a:gd name="connsiteX162" fmla="*/ 4084245 w 12193149"/>
              <a:gd name="connsiteY162" fmla="*/ 2107978 h 2344739"/>
              <a:gd name="connsiteX163" fmla="*/ 4075694 w 12193149"/>
              <a:gd name="connsiteY163" fmla="*/ 2107143 h 2344739"/>
              <a:gd name="connsiteX164" fmla="*/ 4075575 w 12193149"/>
              <a:gd name="connsiteY164" fmla="*/ 2106844 h 2344739"/>
              <a:gd name="connsiteX165" fmla="*/ 4066658 w 12193149"/>
              <a:gd name="connsiteY165" fmla="*/ 2105400 h 2344739"/>
              <a:gd name="connsiteX166" fmla="*/ 4060102 w 12193149"/>
              <a:gd name="connsiteY166" fmla="*/ 2105618 h 2344739"/>
              <a:gd name="connsiteX167" fmla="*/ 4043512 w 12193149"/>
              <a:gd name="connsiteY167" fmla="*/ 2103997 h 2344739"/>
              <a:gd name="connsiteX168" fmla="*/ 4038145 w 12193149"/>
              <a:gd name="connsiteY168" fmla="*/ 2101563 h 2344739"/>
              <a:gd name="connsiteX169" fmla="*/ 4036511 w 12193149"/>
              <a:gd name="connsiteY169" fmla="*/ 2097896 h 2344739"/>
              <a:gd name="connsiteX170" fmla="*/ 4034926 w 12193149"/>
              <a:gd name="connsiteY170" fmla="*/ 2098131 h 2344739"/>
              <a:gd name="connsiteX171" fmla="*/ 4005686 w 12193149"/>
              <a:gd name="connsiteY171" fmla="*/ 2085563 h 2344739"/>
              <a:gd name="connsiteX172" fmla="*/ 3937994 w 12193149"/>
              <a:gd name="connsiteY172" fmla="*/ 2068106 h 2344739"/>
              <a:gd name="connsiteX173" fmla="*/ 3898423 w 12193149"/>
              <a:gd name="connsiteY173" fmla="*/ 2062451 h 2344739"/>
              <a:gd name="connsiteX174" fmla="*/ 3790908 w 12193149"/>
              <a:gd name="connsiteY174" fmla="*/ 2042213 h 2344739"/>
              <a:gd name="connsiteX175" fmla="*/ 3683661 w 12193149"/>
              <a:gd name="connsiteY175" fmla="*/ 2018290 h 2344739"/>
              <a:gd name="connsiteX176" fmla="*/ 3611183 w 12193149"/>
              <a:gd name="connsiteY176" fmla="*/ 1986019 h 2344739"/>
              <a:gd name="connsiteX177" fmla="*/ 3605003 w 12193149"/>
              <a:gd name="connsiteY177" fmla="*/ 1987381 h 2344739"/>
              <a:gd name="connsiteX178" fmla="*/ 3595884 w 12193149"/>
              <a:gd name="connsiteY178" fmla="*/ 1987545 h 2344739"/>
              <a:gd name="connsiteX179" fmla="*/ 3595649 w 12193149"/>
              <a:gd name="connsiteY179" fmla="*/ 1987276 h 2344739"/>
              <a:gd name="connsiteX180" fmla="*/ 3587126 w 12193149"/>
              <a:gd name="connsiteY180" fmla="*/ 1987966 h 2344739"/>
              <a:gd name="connsiteX181" fmla="*/ 3537283 w 12193149"/>
              <a:gd name="connsiteY181" fmla="*/ 1978267 h 2344739"/>
              <a:gd name="connsiteX182" fmla="*/ 3474371 w 12193149"/>
              <a:gd name="connsiteY182" fmla="*/ 1974606 h 2344739"/>
              <a:gd name="connsiteX183" fmla="*/ 3401876 w 12193149"/>
              <a:gd name="connsiteY183" fmla="*/ 1962558 h 2344739"/>
              <a:gd name="connsiteX184" fmla="*/ 3365036 w 12193149"/>
              <a:gd name="connsiteY184" fmla="*/ 1979510 h 2344739"/>
              <a:gd name="connsiteX185" fmla="*/ 3345174 w 12193149"/>
              <a:gd name="connsiteY185" fmla="*/ 1981192 h 2344739"/>
              <a:gd name="connsiteX186" fmla="*/ 3342846 w 12193149"/>
              <a:gd name="connsiteY186" fmla="*/ 1980217 h 2344739"/>
              <a:gd name="connsiteX187" fmla="*/ 3263504 w 12193149"/>
              <a:gd name="connsiteY187" fmla="*/ 1986094 h 2344739"/>
              <a:gd name="connsiteX188" fmla="*/ 3143704 w 12193149"/>
              <a:gd name="connsiteY188" fmla="*/ 1993869 h 2344739"/>
              <a:gd name="connsiteX189" fmla="*/ 3031439 w 12193149"/>
              <a:gd name="connsiteY189" fmla="*/ 1996512 h 2344739"/>
              <a:gd name="connsiteX190" fmla="*/ 2782717 w 12193149"/>
              <a:gd name="connsiteY190" fmla="*/ 2018333 h 2344739"/>
              <a:gd name="connsiteX191" fmla="*/ 2647675 w 12193149"/>
              <a:gd name="connsiteY191" fmla="*/ 2028869 h 2344739"/>
              <a:gd name="connsiteX192" fmla="*/ 2569176 w 12193149"/>
              <a:gd name="connsiteY192" fmla="*/ 2002628 h 2344739"/>
              <a:gd name="connsiteX193" fmla="*/ 2444403 w 12193149"/>
              <a:gd name="connsiteY193" fmla="*/ 2016529 h 2344739"/>
              <a:gd name="connsiteX194" fmla="*/ 2316260 w 12193149"/>
              <a:gd name="connsiteY194" fmla="*/ 2024996 h 2344739"/>
              <a:gd name="connsiteX195" fmla="*/ 2209726 w 12193149"/>
              <a:gd name="connsiteY195" fmla="*/ 2019763 h 2344739"/>
              <a:gd name="connsiteX196" fmla="*/ 2095813 w 12193149"/>
              <a:gd name="connsiteY196" fmla="*/ 2003052 h 2344739"/>
              <a:gd name="connsiteX197" fmla="*/ 1998504 w 12193149"/>
              <a:gd name="connsiteY197" fmla="*/ 1995032 h 2344739"/>
              <a:gd name="connsiteX198" fmla="*/ 1929320 w 12193149"/>
              <a:gd name="connsiteY198" fmla="*/ 2016977 h 2344739"/>
              <a:gd name="connsiteX199" fmla="*/ 1922798 w 12193149"/>
              <a:gd name="connsiteY199" fmla="*/ 2012146 h 2344739"/>
              <a:gd name="connsiteX200" fmla="*/ 1874228 w 12193149"/>
              <a:gd name="connsiteY200" fmla="*/ 2013741 h 2344739"/>
              <a:gd name="connsiteX201" fmla="*/ 1787803 w 12193149"/>
              <a:gd name="connsiteY201" fmla="*/ 2041363 h 2344739"/>
              <a:gd name="connsiteX202" fmla="*/ 1739352 w 12193149"/>
              <a:gd name="connsiteY202" fmla="*/ 2036312 h 2344739"/>
              <a:gd name="connsiteX203" fmla="*/ 1676219 w 12193149"/>
              <a:gd name="connsiteY203" fmla="*/ 2019963 h 2344739"/>
              <a:gd name="connsiteX204" fmla="*/ 1609817 w 12193149"/>
              <a:gd name="connsiteY204" fmla="*/ 2013066 h 2344739"/>
              <a:gd name="connsiteX205" fmla="*/ 1497258 w 12193149"/>
              <a:gd name="connsiteY205" fmla="*/ 1987476 h 2344739"/>
              <a:gd name="connsiteX206" fmla="*/ 1151127 w 12193149"/>
              <a:gd name="connsiteY206" fmla="*/ 1938041 h 2344739"/>
              <a:gd name="connsiteX207" fmla="*/ 859417 w 12193149"/>
              <a:gd name="connsiteY207" fmla="*/ 1928608 h 2344739"/>
              <a:gd name="connsiteX208" fmla="*/ 838688 w 12193149"/>
              <a:gd name="connsiteY208" fmla="*/ 1929821 h 2344739"/>
              <a:gd name="connsiteX209" fmla="*/ 817957 w 12193149"/>
              <a:gd name="connsiteY209" fmla="*/ 1927857 h 2344739"/>
              <a:gd name="connsiteX210" fmla="*/ 812654 w 12193149"/>
              <a:gd name="connsiteY210" fmla="*/ 1930751 h 2344739"/>
              <a:gd name="connsiteX211" fmla="*/ 721195 w 12193149"/>
              <a:gd name="connsiteY211" fmla="*/ 1929661 h 2344739"/>
              <a:gd name="connsiteX212" fmla="*/ 720890 w 12193149"/>
              <a:gd name="connsiteY212" fmla="*/ 1928399 h 2344739"/>
              <a:gd name="connsiteX213" fmla="*/ 710023 w 12193149"/>
              <a:gd name="connsiteY213" fmla="*/ 1922722 h 2344739"/>
              <a:gd name="connsiteX214" fmla="*/ 597940 w 12193149"/>
              <a:gd name="connsiteY214" fmla="*/ 1879864 h 2344739"/>
              <a:gd name="connsiteX215" fmla="*/ 579683 w 12193149"/>
              <a:gd name="connsiteY215" fmla="*/ 1877212 h 2344739"/>
              <a:gd name="connsiteX216" fmla="*/ 572865 w 12193149"/>
              <a:gd name="connsiteY216" fmla="*/ 1877401 h 2344739"/>
              <a:gd name="connsiteX217" fmla="*/ 446247 w 12193149"/>
              <a:gd name="connsiteY217" fmla="*/ 1839371 h 2344739"/>
              <a:gd name="connsiteX218" fmla="*/ 405163 w 12193149"/>
              <a:gd name="connsiteY218" fmla="*/ 1833548 h 2344739"/>
              <a:gd name="connsiteX219" fmla="*/ 293583 w 12193149"/>
              <a:gd name="connsiteY219" fmla="*/ 1812852 h 2344739"/>
              <a:gd name="connsiteX220" fmla="*/ 119529 w 12193149"/>
              <a:gd name="connsiteY220" fmla="*/ 1761047 h 2344739"/>
              <a:gd name="connsiteX221" fmla="*/ 16674 w 12193149"/>
              <a:gd name="connsiteY221" fmla="*/ 1758191 h 2344739"/>
              <a:gd name="connsiteX222" fmla="*/ 1150 w 12193149"/>
              <a:gd name="connsiteY222" fmla="*/ 1752722 h 2344739"/>
              <a:gd name="connsiteX223" fmla="*/ 1148 w 12193149"/>
              <a:gd name="connsiteY223" fmla="*/ 222213 h 2344739"/>
              <a:gd name="connsiteX224" fmla="*/ 1148 w 12193149"/>
              <a:gd name="connsiteY224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190394 w 12193149"/>
              <a:gd name="connsiteY68" fmla="*/ 1912467 h 2344739"/>
              <a:gd name="connsiteX69" fmla="*/ 9114960 w 12193149"/>
              <a:gd name="connsiteY69" fmla="*/ 1919069 h 2344739"/>
              <a:gd name="connsiteX70" fmla="*/ 9054601 w 12193149"/>
              <a:gd name="connsiteY70" fmla="*/ 1910755 h 2344739"/>
              <a:gd name="connsiteX71" fmla="*/ 9006634 w 12193149"/>
              <a:gd name="connsiteY71" fmla="*/ 1914040 h 2344739"/>
              <a:gd name="connsiteX72" fmla="*/ 9006349 w 12193149"/>
              <a:gd name="connsiteY72" fmla="*/ 1913800 h 2344739"/>
              <a:gd name="connsiteX73" fmla="*/ 8997380 w 12193149"/>
              <a:gd name="connsiteY73" fmla="*/ 1915011 h 2344739"/>
              <a:gd name="connsiteX74" fmla="*/ 8991542 w 12193149"/>
              <a:gd name="connsiteY74" fmla="*/ 1917072 h 2344739"/>
              <a:gd name="connsiteX75" fmla="*/ 8975485 w 12193149"/>
              <a:gd name="connsiteY75" fmla="*/ 1920298 h 2344739"/>
              <a:gd name="connsiteX76" fmla="*/ 8969159 w 12193149"/>
              <a:gd name="connsiteY76" fmla="*/ 1919598 h 2344739"/>
              <a:gd name="connsiteX77" fmla="*/ 8964196 w 12193149"/>
              <a:gd name="connsiteY77" fmla="*/ 1917373 h 2344739"/>
              <a:gd name="connsiteX78" fmla="*/ 8930136 w 12193149"/>
              <a:gd name="connsiteY78" fmla="*/ 1914185 h 2344739"/>
              <a:gd name="connsiteX79" fmla="*/ 8753592 w 12193149"/>
              <a:gd name="connsiteY79" fmla="*/ 1933417 h 2344739"/>
              <a:gd name="connsiteX80" fmla="*/ 8708995 w 12193149"/>
              <a:gd name="connsiteY80" fmla="*/ 1935518 h 2344739"/>
              <a:gd name="connsiteX81" fmla="*/ 8597219 w 12193149"/>
              <a:gd name="connsiteY81" fmla="*/ 1944090 h 2344739"/>
              <a:gd name="connsiteX82" fmla="*/ 8526378 w 12193149"/>
              <a:gd name="connsiteY82" fmla="*/ 1929248 h 2344739"/>
              <a:gd name="connsiteX83" fmla="*/ 8512131 w 12193149"/>
              <a:gd name="connsiteY83" fmla="*/ 1935163 h 2344739"/>
              <a:gd name="connsiteX84" fmla="*/ 8507315 w 12193149"/>
              <a:gd name="connsiteY84" fmla="*/ 1938164 h 2344739"/>
              <a:gd name="connsiteX85" fmla="*/ 8499116 w 12193149"/>
              <a:gd name="connsiteY85" fmla="*/ 1940902 h 2344739"/>
              <a:gd name="connsiteX86" fmla="*/ 8498742 w 12193149"/>
              <a:gd name="connsiteY86" fmla="*/ 1940723 h 2344739"/>
              <a:gd name="connsiteX87" fmla="*/ 8491397 w 12193149"/>
              <a:gd name="connsiteY87" fmla="*/ 1943773 h 2344739"/>
              <a:gd name="connsiteX88" fmla="*/ 8368330 w 12193149"/>
              <a:gd name="connsiteY88" fmla="*/ 1957815 h 2344739"/>
              <a:gd name="connsiteX89" fmla="*/ 8354947 w 12193149"/>
              <a:gd name="connsiteY89" fmla="*/ 1958009 h 2344739"/>
              <a:gd name="connsiteX90" fmla="*/ 8321252 w 12193149"/>
              <a:gd name="connsiteY90" fmla="*/ 1974587 h 2344739"/>
              <a:gd name="connsiteX91" fmla="*/ 8315581 w 12193149"/>
              <a:gd name="connsiteY91" fmla="*/ 1974913 h 2344739"/>
              <a:gd name="connsiteX92" fmla="*/ 8296322 w 12193149"/>
              <a:gd name="connsiteY92" fmla="*/ 1988808 h 2344739"/>
              <a:gd name="connsiteX93" fmla="*/ 8285424 w 12193149"/>
              <a:gd name="connsiteY93" fmla="*/ 1994631 h 2344739"/>
              <a:gd name="connsiteX94" fmla="*/ 8284298 w 12193149"/>
              <a:gd name="connsiteY94" fmla="*/ 1999074 h 2344739"/>
              <a:gd name="connsiteX95" fmla="*/ 8267224 w 12193149"/>
              <a:gd name="connsiteY95" fmla="*/ 2006249 h 2344739"/>
              <a:gd name="connsiteX96" fmla="*/ 8264525 w 12193149"/>
              <a:gd name="connsiteY96" fmla="*/ 2006019 h 2344739"/>
              <a:gd name="connsiteX97" fmla="*/ 8253181 w 12193149"/>
              <a:gd name="connsiteY97" fmla="*/ 2015862 h 2344739"/>
              <a:gd name="connsiteX98" fmla="*/ 8246982 w 12193149"/>
              <a:gd name="connsiteY98" fmla="*/ 2028854 h 2344739"/>
              <a:gd name="connsiteX99" fmla="*/ 8091420 w 12193149"/>
              <a:gd name="connsiteY99" fmla="*/ 2075015 h 2344739"/>
              <a:gd name="connsiteX100" fmla="*/ 7906555 w 12193149"/>
              <a:gd name="connsiteY100" fmla="*/ 2116988 h 2344739"/>
              <a:gd name="connsiteX101" fmla="*/ 7719893 w 12193149"/>
              <a:gd name="connsiteY101" fmla="*/ 2142703 h 2344739"/>
              <a:gd name="connsiteX102" fmla="*/ 7615495 w 12193149"/>
              <a:gd name="connsiteY102" fmla="*/ 2139232 h 2344739"/>
              <a:gd name="connsiteX103" fmla="*/ 7528691 w 12193149"/>
              <a:gd name="connsiteY103" fmla="*/ 2145060 h 2344739"/>
              <a:gd name="connsiteX104" fmla="*/ 7520719 w 12193149"/>
              <a:gd name="connsiteY104" fmla="*/ 2147613 h 2344739"/>
              <a:gd name="connsiteX105" fmla="*/ 7508559 w 12193149"/>
              <a:gd name="connsiteY105" fmla="*/ 2148948 h 2344739"/>
              <a:gd name="connsiteX106" fmla="*/ 7508188 w 12193149"/>
              <a:gd name="connsiteY106" fmla="*/ 2148621 h 2344739"/>
              <a:gd name="connsiteX107" fmla="*/ 7496943 w 12193149"/>
              <a:gd name="connsiteY107" fmla="*/ 2150573 h 2344739"/>
              <a:gd name="connsiteX108" fmla="*/ 7406539 w 12193149"/>
              <a:gd name="connsiteY108" fmla="*/ 2142468 h 2344739"/>
              <a:gd name="connsiteX109" fmla="*/ 7219707 w 12193149"/>
              <a:gd name="connsiteY109" fmla="*/ 2156680 h 2344739"/>
              <a:gd name="connsiteX110" fmla="*/ 7202249 w 12193149"/>
              <a:gd name="connsiteY110" fmla="*/ 2161230 h 2344739"/>
              <a:gd name="connsiteX111" fmla="*/ 7198152 w 12193149"/>
              <a:gd name="connsiteY111" fmla="*/ 2166588 h 2344739"/>
              <a:gd name="connsiteX112" fmla="*/ 7171956 w 12193149"/>
              <a:gd name="connsiteY112" fmla="*/ 2171236 h 2344739"/>
              <a:gd name="connsiteX113" fmla="*/ 7098136 w 12193149"/>
              <a:gd name="connsiteY113" fmla="*/ 2183464 h 2344739"/>
              <a:gd name="connsiteX114" fmla="*/ 7019644 w 12193149"/>
              <a:gd name="connsiteY114" fmla="*/ 2183090 h 2344739"/>
              <a:gd name="connsiteX115" fmla="*/ 6905294 w 12193149"/>
              <a:gd name="connsiteY115" fmla="*/ 2212596 h 2344739"/>
              <a:gd name="connsiteX116" fmla="*/ 6709370 w 12193149"/>
              <a:gd name="connsiteY116" fmla="*/ 2240551 h 2344739"/>
              <a:gd name="connsiteX117" fmla="*/ 6550602 w 12193149"/>
              <a:gd name="connsiteY117" fmla="*/ 2269327 h 2344739"/>
              <a:gd name="connsiteX118" fmla="*/ 6318708 w 12193149"/>
              <a:gd name="connsiteY118" fmla="*/ 2316127 h 2344739"/>
              <a:gd name="connsiteX119" fmla="*/ 6169822 w 12193149"/>
              <a:gd name="connsiteY119" fmla="*/ 2318214 h 2344739"/>
              <a:gd name="connsiteX120" fmla="*/ 6074996 w 12193149"/>
              <a:gd name="connsiteY120" fmla="*/ 2338676 h 2344739"/>
              <a:gd name="connsiteX121" fmla="*/ 6069677 w 12193149"/>
              <a:gd name="connsiteY121" fmla="*/ 2337139 h 2344739"/>
              <a:gd name="connsiteX122" fmla="*/ 6049786 w 12193149"/>
              <a:gd name="connsiteY122" fmla="*/ 2337822 h 2344739"/>
              <a:gd name="connsiteX123" fmla="*/ 6042433 w 12193149"/>
              <a:gd name="connsiteY123" fmla="*/ 2329473 h 2344739"/>
              <a:gd name="connsiteX124" fmla="*/ 6011238 w 12193149"/>
              <a:gd name="connsiteY124" fmla="*/ 2324380 h 2344739"/>
              <a:gd name="connsiteX125" fmla="*/ 5958523 w 12193149"/>
              <a:gd name="connsiteY125" fmla="*/ 2328024 h 2344739"/>
              <a:gd name="connsiteX126" fmla="*/ 5760067 w 12193149"/>
              <a:gd name="connsiteY126" fmla="*/ 2343716 h 2344739"/>
              <a:gd name="connsiteX127" fmla="*/ 5628108 w 12193149"/>
              <a:gd name="connsiteY127" fmla="*/ 2344739 h 2344739"/>
              <a:gd name="connsiteX128" fmla="*/ 5472054 w 12193149"/>
              <a:gd name="connsiteY128" fmla="*/ 2330719 h 2344739"/>
              <a:gd name="connsiteX129" fmla="*/ 5433909 w 12193149"/>
              <a:gd name="connsiteY129" fmla="*/ 2319466 h 2344739"/>
              <a:gd name="connsiteX130" fmla="*/ 5382817 w 12193149"/>
              <a:gd name="connsiteY130" fmla="*/ 2301764 h 2344739"/>
              <a:gd name="connsiteX131" fmla="*/ 5262912 w 12193149"/>
              <a:gd name="connsiteY131" fmla="*/ 2281347 h 2344739"/>
              <a:gd name="connsiteX132" fmla="*/ 5224109 w 12193149"/>
              <a:gd name="connsiteY132" fmla="*/ 2270223 h 2344739"/>
              <a:gd name="connsiteX133" fmla="*/ 5175808 w 12193149"/>
              <a:gd name="connsiteY133" fmla="*/ 2267233 h 2344739"/>
              <a:gd name="connsiteX134" fmla="*/ 5157702 w 12193149"/>
              <a:gd name="connsiteY134" fmla="*/ 2260010 h 2344739"/>
              <a:gd name="connsiteX135" fmla="*/ 5143747 w 12193149"/>
              <a:gd name="connsiteY135" fmla="*/ 2256610 h 2344739"/>
              <a:gd name="connsiteX136" fmla="*/ 5140744 w 12193149"/>
              <a:gd name="connsiteY136" fmla="*/ 2254509 h 2344739"/>
              <a:gd name="connsiteX137" fmla="*/ 5122807 w 12193149"/>
              <a:gd name="connsiteY137" fmla="*/ 2243656 h 2344739"/>
              <a:gd name="connsiteX138" fmla="*/ 5066938 w 12193149"/>
              <a:gd name="connsiteY138" fmla="*/ 2250227 h 2344739"/>
              <a:gd name="connsiteX139" fmla="*/ 5012662 w 12193149"/>
              <a:gd name="connsiteY139" fmla="*/ 2233846 h 2344739"/>
              <a:gd name="connsiteX140" fmla="*/ 4841589 w 12193149"/>
              <a:gd name="connsiteY140" fmla="*/ 2209829 h 2344739"/>
              <a:gd name="connsiteX141" fmla="*/ 4763595 w 12193149"/>
              <a:gd name="connsiteY141" fmla="*/ 2182061 h 2344739"/>
              <a:gd name="connsiteX142" fmla="*/ 4724334 w 12193149"/>
              <a:gd name="connsiteY142" fmla="*/ 2173047 h 2344739"/>
              <a:gd name="connsiteX143" fmla="*/ 4722324 w 12193149"/>
              <a:gd name="connsiteY143" fmla="*/ 2172298 h 2344739"/>
              <a:gd name="connsiteX144" fmla="*/ 4723259 w 12193149"/>
              <a:gd name="connsiteY144" fmla="*/ 2172087 h 2344739"/>
              <a:gd name="connsiteX145" fmla="*/ 4718350 w 12193149"/>
              <a:gd name="connsiteY145" fmla="*/ 2170817 h 2344739"/>
              <a:gd name="connsiteX146" fmla="*/ 4722324 w 12193149"/>
              <a:gd name="connsiteY146" fmla="*/ 2172298 h 2344739"/>
              <a:gd name="connsiteX147" fmla="*/ 4716674 w 12193149"/>
              <a:gd name="connsiteY147" fmla="*/ 2173573 h 2344739"/>
              <a:gd name="connsiteX148" fmla="*/ 4516962 w 12193149"/>
              <a:gd name="connsiteY148" fmla="*/ 2163671 h 2344739"/>
              <a:gd name="connsiteX149" fmla="*/ 4429691 w 12193149"/>
              <a:gd name="connsiteY149" fmla="*/ 2153020 h 2344739"/>
              <a:gd name="connsiteX150" fmla="*/ 4364023 w 12193149"/>
              <a:gd name="connsiteY150" fmla="*/ 2151674 h 2344739"/>
              <a:gd name="connsiteX151" fmla="*/ 4318114 w 12193149"/>
              <a:gd name="connsiteY151" fmla="*/ 2158289 h 2344739"/>
              <a:gd name="connsiteX152" fmla="*/ 4316258 w 12193149"/>
              <a:gd name="connsiteY152" fmla="*/ 2156948 h 2344739"/>
              <a:gd name="connsiteX153" fmla="*/ 4296292 w 12193149"/>
              <a:gd name="connsiteY153" fmla="*/ 2155069 h 2344739"/>
              <a:gd name="connsiteX154" fmla="*/ 4291212 w 12193149"/>
              <a:gd name="connsiteY154" fmla="*/ 2157986 h 2344739"/>
              <a:gd name="connsiteX155" fmla="*/ 4277290 w 12193149"/>
              <a:gd name="connsiteY155" fmla="*/ 2157740 h 2344739"/>
              <a:gd name="connsiteX156" fmla="*/ 4249265 w 12193149"/>
              <a:gd name="connsiteY156" fmla="*/ 2160064 h 2344739"/>
              <a:gd name="connsiteX157" fmla="*/ 4203199 w 12193149"/>
              <a:gd name="connsiteY157" fmla="*/ 2157269 h 2344739"/>
              <a:gd name="connsiteX158" fmla="*/ 4202893 w 12193149"/>
              <a:gd name="connsiteY158" fmla="*/ 2156010 h 2344739"/>
              <a:gd name="connsiteX159" fmla="*/ 4192396 w 12193149"/>
              <a:gd name="connsiteY159" fmla="*/ 2150376 h 2344739"/>
              <a:gd name="connsiteX160" fmla="*/ 4143893 w 12193149"/>
              <a:gd name="connsiteY160" fmla="*/ 2134511 h 2344739"/>
              <a:gd name="connsiteX161" fmla="*/ 4084245 w 12193149"/>
              <a:gd name="connsiteY161" fmla="*/ 2107978 h 2344739"/>
              <a:gd name="connsiteX162" fmla="*/ 4075694 w 12193149"/>
              <a:gd name="connsiteY162" fmla="*/ 2107143 h 2344739"/>
              <a:gd name="connsiteX163" fmla="*/ 4075575 w 12193149"/>
              <a:gd name="connsiteY163" fmla="*/ 2106844 h 2344739"/>
              <a:gd name="connsiteX164" fmla="*/ 4066658 w 12193149"/>
              <a:gd name="connsiteY164" fmla="*/ 2105400 h 2344739"/>
              <a:gd name="connsiteX165" fmla="*/ 4060102 w 12193149"/>
              <a:gd name="connsiteY165" fmla="*/ 2105618 h 2344739"/>
              <a:gd name="connsiteX166" fmla="*/ 4043512 w 12193149"/>
              <a:gd name="connsiteY166" fmla="*/ 2103997 h 2344739"/>
              <a:gd name="connsiteX167" fmla="*/ 4038145 w 12193149"/>
              <a:gd name="connsiteY167" fmla="*/ 2101563 h 2344739"/>
              <a:gd name="connsiteX168" fmla="*/ 4036511 w 12193149"/>
              <a:gd name="connsiteY168" fmla="*/ 2097896 h 2344739"/>
              <a:gd name="connsiteX169" fmla="*/ 4034926 w 12193149"/>
              <a:gd name="connsiteY169" fmla="*/ 2098131 h 2344739"/>
              <a:gd name="connsiteX170" fmla="*/ 4005686 w 12193149"/>
              <a:gd name="connsiteY170" fmla="*/ 2085563 h 2344739"/>
              <a:gd name="connsiteX171" fmla="*/ 3937994 w 12193149"/>
              <a:gd name="connsiteY171" fmla="*/ 2068106 h 2344739"/>
              <a:gd name="connsiteX172" fmla="*/ 3898423 w 12193149"/>
              <a:gd name="connsiteY172" fmla="*/ 2062451 h 2344739"/>
              <a:gd name="connsiteX173" fmla="*/ 3790908 w 12193149"/>
              <a:gd name="connsiteY173" fmla="*/ 2042213 h 2344739"/>
              <a:gd name="connsiteX174" fmla="*/ 3683661 w 12193149"/>
              <a:gd name="connsiteY174" fmla="*/ 2018290 h 2344739"/>
              <a:gd name="connsiteX175" fmla="*/ 3611183 w 12193149"/>
              <a:gd name="connsiteY175" fmla="*/ 1986019 h 2344739"/>
              <a:gd name="connsiteX176" fmla="*/ 3605003 w 12193149"/>
              <a:gd name="connsiteY176" fmla="*/ 1987381 h 2344739"/>
              <a:gd name="connsiteX177" fmla="*/ 3595884 w 12193149"/>
              <a:gd name="connsiteY177" fmla="*/ 1987545 h 2344739"/>
              <a:gd name="connsiteX178" fmla="*/ 3595649 w 12193149"/>
              <a:gd name="connsiteY178" fmla="*/ 1987276 h 2344739"/>
              <a:gd name="connsiteX179" fmla="*/ 3587126 w 12193149"/>
              <a:gd name="connsiteY179" fmla="*/ 1987966 h 2344739"/>
              <a:gd name="connsiteX180" fmla="*/ 3537283 w 12193149"/>
              <a:gd name="connsiteY180" fmla="*/ 1978267 h 2344739"/>
              <a:gd name="connsiteX181" fmla="*/ 3474371 w 12193149"/>
              <a:gd name="connsiteY181" fmla="*/ 1974606 h 2344739"/>
              <a:gd name="connsiteX182" fmla="*/ 3401876 w 12193149"/>
              <a:gd name="connsiteY182" fmla="*/ 1962558 h 2344739"/>
              <a:gd name="connsiteX183" fmla="*/ 3365036 w 12193149"/>
              <a:gd name="connsiteY183" fmla="*/ 1979510 h 2344739"/>
              <a:gd name="connsiteX184" fmla="*/ 3345174 w 12193149"/>
              <a:gd name="connsiteY184" fmla="*/ 1981192 h 2344739"/>
              <a:gd name="connsiteX185" fmla="*/ 3342846 w 12193149"/>
              <a:gd name="connsiteY185" fmla="*/ 1980217 h 2344739"/>
              <a:gd name="connsiteX186" fmla="*/ 3263504 w 12193149"/>
              <a:gd name="connsiteY186" fmla="*/ 1986094 h 2344739"/>
              <a:gd name="connsiteX187" fmla="*/ 3143704 w 12193149"/>
              <a:gd name="connsiteY187" fmla="*/ 1993869 h 2344739"/>
              <a:gd name="connsiteX188" fmla="*/ 3031439 w 12193149"/>
              <a:gd name="connsiteY188" fmla="*/ 1996512 h 2344739"/>
              <a:gd name="connsiteX189" fmla="*/ 2782717 w 12193149"/>
              <a:gd name="connsiteY189" fmla="*/ 2018333 h 2344739"/>
              <a:gd name="connsiteX190" fmla="*/ 2647675 w 12193149"/>
              <a:gd name="connsiteY190" fmla="*/ 2028869 h 2344739"/>
              <a:gd name="connsiteX191" fmla="*/ 2569176 w 12193149"/>
              <a:gd name="connsiteY191" fmla="*/ 2002628 h 2344739"/>
              <a:gd name="connsiteX192" fmla="*/ 2444403 w 12193149"/>
              <a:gd name="connsiteY192" fmla="*/ 2016529 h 2344739"/>
              <a:gd name="connsiteX193" fmla="*/ 2316260 w 12193149"/>
              <a:gd name="connsiteY193" fmla="*/ 2024996 h 2344739"/>
              <a:gd name="connsiteX194" fmla="*/ 2209726 w 12193149"/>
              <a:gd name="connsiteY194" fmla="*/ 2019763 h 2344739"/>
              <a:gd name="connsiteX195" fmla="*/ 2095813 w 12193149"/>
              <a:gd name="connsiteY195" fmla="*/ 2003052 h 2344739"/>
              <a:gd name="connsiteX196" fmla="*/ 1998504 w 12193149"/>
              <a:gd name="connsiteY196" fmla="*/ 1995032 h 2344739"/>
              <a:gd name="connsiteX197" fmla="*/ 1929320 w 12193149"/>
              <a:gd name="connsiteY197" fmla="*/ 2016977 h 2344739"/>
              <a:gd name="connsiteX198" fmla="*/ 1922798 w 12193149"/>
              <a:gd name="connsiteY198" fmla="*/ 2012146 h 2344739"/>
              <a:gd name="connsiteX199" fmla="*/ 1874228 w 12193149"/>
              <a:gd name="connsiteY199" fmla="*/ 2013741 h 2344739"/>
              <a:gd name="connsiteX200" fmla="*/ 1787803 w 12193149"/>
              <a:gd name="connsiteY200" fmla="*/ 2041363 h 2344739"/>
              <a:gd name="connsiteX201" fmla="*/ 1739352 w 12193149"/>
              <a:gd name="connsiteY201" fmla="*/ 2036312 h 2344739"/>
              <a:gd name="connsiteX202" fmla="*/ 1676219 w 12193149"/>
              <a:gd name="connsiteY202" fmla="*/ 2019963 h 2344739"/>
              <a:gd name="connsiteX203" fmla="*/ 1609817 w 12193149"/>
              <a:gd name="connsiteY203" fmla="*/ 2013066 h 2344739"/>
              <a:gd name="connsiteX204" fmla="*/ 1497258 w 12193149"/>
              <a:gd name="connsiteY204" fmla="*/ 1987476 h 2344739"/>
              <a:gd name="connsiteX205" fmla="*/ 1151127 w 12193149"/>
              <a:gd name="connsiteY205" fmla="*/ 1938041 h 2344739"/>
              <a:gd name="connsiteX206" fmla="*/ 859417 w 12193149"/>
              <a:gd name="connsiteY206" fmla="*/ 1928608 h 2344739"/>
              <a:gd name="connsiteX207" fmla="*/ 838688 w 12193149"/>
              <a:gd name="connsiteY207" fmla="*/ 1929821 h 2344739"/>
              <a:gd name="connsiteX208" fmla="*/ 817957 w 12193149"/>
              <a:gd name="connsiteY208" fmla="*/ 1927857 h 2344739"/>
              <a:gd name="connsiteX209" fmla="*/ 812654 w 12193149"/>
              <a:gd name="connsiteY209" fmla="*/ 1930751 h 2344739"/>
              <a:gd name="connsiteX210" fmla="*/ 721195 w 12193149"/>
              <a:gd name="connsiteY210" fmla="*/ 1929661 h 2344739"/>
              <a:gd name="connsiteX211" fmla="*/ 720890 w 12193149"/>
              <a:gd name="connsiteY211" fmla="*/ 1928399 h 2344739"/>
              <a:gd name="connsiteX212" fmla="*/ 710023 w 12193149"/>
              <a:gd name="connsiteY212" fmla="*/ 1922722 h 2344739"/>
              <a:gd name="connsiteX213" fmla="*/ 597940 w 12193149"/>
              <a:gd name="connsiteY213" fmla="*/ 1879864 h 2344739"/>
              <a:gd name="connsiteX214" fmla="*/ 579683 w 12193149"/>
              <a:gd name="connsiteY214" fmla="*/ 1877212 h 2344739"/>
              <a:gd name="connsiteX215" fmla="*/ 572865 w 12193149"/>
              <a:gd name="connsiteY215" fmla="*/ 1877401 h 2344739"/>
              <a:gd name="connsiteX216" fmla="*/ 446247 w 12193149"/>
              <a:gd name="connsiteY216" fmla="*/ 1839371 h 2344739"/>
              <a:gd name="connsiteX217" fmla="*/ 405163 w 12193149"/>
              <a:gd name="connsiteY217" fmla="*/ 1833548 h 2344739"/>
              <a:gd name="connsiteX218" fmla="*/ 293583 w 12193149"/>
              <a:gd name="connsiteY218" fmla="*/ 1812852 h 2344739"/>
              <a:gd name="connsiteX219" fmla="*/ 119529 w 12193149"/>
              <a:gd name="connsiteY219" fmla="*/ 1761047 h 2344739"/>
              <a:gd name="connsiteX220" fmla="*/ 16674 w 12193149"/>
              <a:gd name="connsiteY220" fmla="*/ 1758191 h 2344739"/>
              <a:gd name="connsiteX221" fmla="*/ 1150 w 12193149"/>
              <a:gd name="connsiteY221" fmla="*/ 1752722 h 2344739"/>
              <a:gd name="connsiteX222" fmla="*/ 1148 w 12193149"/>
              <a:gd name="connsiteY222" fmla="*/ 222213 h 2344739"/>
              <a:gd name="connsiteX223" fmla="*/ 1148 w 12193149"/>
              <a:gd name="connsiteY223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114960 w 12193149"/>
              <a:gd name="connsiteY68" fmla="*/ 1919069 h 2344739"/>
              <a:gd name="connsiteX69" fmla="*/ 9054601 w 12193149"/>
              <a:gd name="connsiteY69" fmla="*/ 1910755 h 2344739"/>
              <a:gd name="connsiteX70" fmla="*/ 9006634 w 12193149"/>
              <a:gd name="connsiteY70" fmla="*/ 1914040 h 2344739"/>
              <a:gd name="connsiteX71" fmla="*/ 9006349 w 12193149"/>
              <a:gd name="connsiteY71" fmla="*/ 1913800 h 2344739"/>
              <a:gd name="connsiteX72" fmla="*/ 8997380 w 12193149"/>
              <a:gd name="connsiteY72" fmla="*/ 1915011 h 2344739"/>
              <a:gd name="connsiteX73" fmla="*/ 8991542 w 12193149"/>
              <a:gd name="connsiteY73" fmla="*/ 1917072 h 2344739"/>
              <a:gd name="connsiteX74" fmla="*/ 8975485 w 12193149"/>
              <a:gd name="connsiteY74" fmla="*/ 1920298 h 2344739"/>
              <a:gd name="connsiteX75" fmla="*/ 8969159 w 12193149"/>
              <a:gd name="connsiteY75" fmla="*/ 1919598 h 2344739"/>
              <a:gd name="connsiteX76" fmla="*/ 8964196 w 12193149"/>
              <a:gd name="connsiteY76" fmla="*/ 1917373 h 2344739"/>
              <a:gd name="connsiteX77" fmla="*/ 8930136 w 12193149"/>
              <a:gd name="connsiteY77" fmla="*/ 1914185 h 2344739"/>
              <a:gd name="connsiteX78" fmla="*/ 8753592 w 12193149"/>
              <a:gd name="connsiteY78" fmla="*/ 1933417 h 2344739"/>
              <a:gd name="connsiteX79" fmla="*/ 8708995 w 12193149"/>
              <a:gd name="connsiteY79" fmla="*/ 1935518 h 2344739"/>
              <a:gd name="connsiteX80" fmla="*/ 8597219 w 12193149"/>
              <a:gd name="connsiteY80" fmla="*/ 1944090 h 2344739"/>
              <a:gd name="connsiteX81" fmla="*/ 8526378 w 12193149"/>
              <a:gd name="connsiteY81" fmla="*/ 1929248 h 2344739"/>
              <a:gd name="connsiteX82" fmla="*/ 8512131 w 12193149"/>
              <a:gd name="connsiteY82" fmla="*/ 1935163 h 2344739"/>
              <a:gd name="connsiteX83" fmla="*/ 8507315 w 12193149"/>
              <a:gd name="connsiteY83" fmla="*/ 1938164 h 2344739"/>
              <a:gd name="connsiteX84" fmla="*/ 8499116 w 12193149"/>
              <a:gd name="connsiteY84" fmla="*/ 1940902 h 2344739"/>
              <a:gd name="connsiteX85" fmla="*/ 8498742 w 12193149"/>
              <a:gd name="connsiteY85" fmla="*/ 1940723 h 2344739"/>
              <a:gd name="connsiteX86" fmla="*/ 8491397 w 12193149"/>
              <a:gd name="connsiteY86" fmla="*/ 1943773 h 2344739"/>
              <a:gd name="connsiteX87" fmla="*/ 8368330 w 12193149"/>
              <a:gd name="connsiteY87" fmla="*/ 1957815 h 2344739"/>
              <a:gd name="connsiteX88" fmla="*/ 8354947 w 12193149"/>
              <a:gd name="connsiteY88" fmla="*/ 1958009 h 2344739"/>
              <a:gd name="connsiteX89" fmla="*/ 8321252 w 12193149"/>
              <a:gd name="connsiteY89" fmla="*/ 1974587 h 2344739"/>
              <a:gd name="connsiteX90" fmla="*/ 8315581 w 12193149"/>
              <a:gd name="connsiteY90" fmla="*/ 1974913 h 2344739"/>
              <a:gd name="connsiteX91" fmla="*/ 8296322 w 12193149"/>
              <a:gd name="connsiteY91" fmla="*/ 1988808 h 2344739"/>
              <a:gd name="connsiteX92" fmla="*/ 8285424 w 12193149"/>
              <a:gd name="connsiteY92" fmla="*/ 1994631 h 2344739"/>
              <a:gd name="connsiteX93" fmla="*/ 8284298 w 12193149"/>
              <a:gd name="connsiteY93" fmla="*/ 1999074 h 2344739"/>
              <a:gd name="connsiteX94" fmla="*/ 8267224 w 12193149"/>
              <a:gd name="connsiteY94" fmla="*/ 2006249 h 2344739"/>
              <a:gd name="connsiteX95" fmla="*/ 8264525 w 12193149"/>
              <a:gd name="connsiteY95" fmla="*/ 2006019 h 2344739"/>
              <a:gd name="connsiteX96" fmla="*/ 8253181 w 12193149"/>
              <a:gd name="connsiteY96" fmla="*/ 2015862 h 2344739"/>
              <a:gd name="connsiteX97" fmla="*/ 8246982 w 12193149"/>
              <a:gd name="connsiteY97" fmla="*/ 2028854 h 2344739"/>
              <a:gd name="connsiteX98" fmla="*/ 8091420 w 12193149"/>
              <a:gd name="connsiteY98" fmla="*/ 2075015 h 2344739"/>
              <a:gd name="connsiteX99" fmla="*/ 7906555 w 12193149"/>
              <a:gd name="connsiteY99" fmla="*/ 2116988 h 2344739"/>
              <a:gd name="connsiteX100" fmla="*/ 7719893 w 12193149"/>
              <a:gd name="connsiteY100" fmla="*/ 2142703 h 2344739"/>
              <a:gd name="connsiteX101" fmla="*/ 7615495 w 12193149"/>
              <a:gd name="connsiteY101" fmla="*/ 2139232 h 2344739"/>
              <a:gd name="connsiteX102" fmla="*/ 7528691 w 12193149"/>
              <a:gd name="connsiteY102" fmla="*/ 2145060 h 2344739"/>
              <a:gd name="connsiteX103" fmla="*/ 7520719 w 12193149"/>
              <a:gd name="connsiteY103" fmla="*/ 2147613 h 2344739"/>
              <a:gd name="connsiteX104" fmla="*/ 7508559 w 12193149"/>
              <a:gd name="connsiteY104" fmla="*/ 2148948 h 2344739"/>
              <a:gd name="connsiteX105" fmla="*/ 7508188 w 12193149"/>
              <a:gd name="connsiteY105" fmla="*/ 2148621 h 2344739"/>
              <a:gd name="connsiteX106" fmla="*/ 7496943 w 12193149"/>
              <a:gd name="connsiteY106" fmla="*/ 2150573 h 2344739"/>
              <a:gd name="connsiteX107" fmla="*/ 7406539 w 12193149"/>
              <a:gd name="connsiteY107" fmla="*/ 2142468 h 2344739"/>
              <a:gd name="connsiteX108" fmla="*/ 7219707 w 12193149"/>
              <a:gd name="connsiteY108" fmla="*/ 2156680 h 2344739"/>
              <a:gd name="connsiteX109" fmla="*/ 7202249 w 12193149"/>
              <a:gd name="connsiteY109" fmla="*/ 2161230 h 2344739"/>
              <a:gd name="connsiteX110" fmla="*/ 7198152 w 12193149"/>
              <a:gd name="connsiteY110" fmla="*/ 2166588 h 2344739"/>
              <a:gd name="connsiteX111" fmla="*/ 7171956 w 12193149"/>
              <a:gd name="connsiteY111" fmla="*/ 2171236 h 2344739"/>
              <a:gd name="connsiteX112" fmla="*/ 7098136 w 12193149"/>
              <a:gd name="connsiteY112" fmla="*/ 2183464 h 2344739"/>
              <a:gd name="connsiteX113" fmla="*/ 7019644 w 12193149"/>
              <a:gd name="connsiteY113" fmla="*/ 2183090 h 2344739"/>
              <a:gd name="connsiteX114" fmla="*/ 6905294 w 12193149"/>
              <a:gd name="connsiteY114" fmla="*/ 2212596 h 2344739"/>
              <a:gd name="connsiteX115" fmla="*/ 6709370 w 12193149"/>
              <a:gd name="connsiteY115" fmla="*/ 2240551 h 2344739"/>
              <a:gd name="connsiteX116" fmla="*/ 6550602 w 12193149"/>
              <a:gd name="connsiteY116" fmla="*/ 2269327 h 2344739"/>
              <a:gd name="connsiteX117" fmla="*/ 6318708 w 12193149"/>
              <a:gd name="connsiteY117" fmla="*/ 2316127 h 2344739"/>
              <a:gd name="connsiteX118" fmla="*/ 6169822 w 12193149"/>
              <a:gd name="connsiteY118" fmla="*/ 2318214 h 2344739"/>
              <a:gd name="connsiteX119" fmla="*/ 6074996 w 12193149"/>
              <a:gd name="connsiteY119" fmla="*/ 2338676 h 2344739"/>
              <a:gd name="connsiteX120" fmla="*/ 6069677 w 12193149"/>
              <a:gd name="connsiteY120" fmla="*/ 2337139 h 2344739"/>
              <a:gd name="connsiteX121" fmla="*/ 6049786 w 12193149"/>
              <a:gd name="connsiteY121" fmla="*/ 2337822 h 2344739"/>
              <a:gd name="connsiteX122" fmla="*/ 6042433 w 12193149"/>
              <a:gd name="connsiteY122" fmla="*/ 2329473 h 2344739"/>
              <a:gd name="connsiteX123" fmla="*/ 6011238 w 12193149"/>
              <a:gd name="connsiteY123" fmla="*/ 2324380 h 2344739"/>
              <a:gd name="connsiteX124" fmla="*/ 5958523 w 12193149"/>
              <a:gd name="connsiteY124" fmla="*/ 2328024 h 2344739"/>
              <a:gd name="connsiteX125" fmla="*/ 5760067 w 12193149"/>
              <a:gd name="connsiteY125" fmla="*/ 2343716 h 2344739"/>
              <a:gd name="connsiteX126" fmla="*/ 5628108 w 12193149"/>
              <a:gd name="connsiteY126" fmla="*/ 2344739 h 2344739"/>
              <a:gd name="connsiteX127" fmla="*/ 5472054 w 12193149"/>
              <a:gd name="connsiteY127" fmla="*/ 2330719 h 2344739"/>
              <a:gd name="connsiteX128" fmla="*/ 5433909 w 12193149"/>
              <a:gd name="connsiteY128" fmla="*/ 2319466 h 2344739"/>
              <a:gd name="connsiteX129" fmla="*/ 5382817 w 12193149"/>
              <a:gd name="connsiteY129" fmla="*/ 2301764 h 2344739"/>
              <a:gd name="connsiteX130" fmla="*/ 5262912 w 12193149"/>
              <a:gd name="connsiteY130" fmla="*/ 2281347 h 2344739"/>
              <a:gd name="connsiteX131" fmla="*/ 5224109 w 12193149"/>
              <a:gd name="connsiteY131" fmla="*/ 2270223 h 2344739"/>
              <a:gd name="connsiteX132" fmla="*/ 5175808 w 12193149"/>
              <a:gd name="connsiteY132" fmla="*/ 2267233 h 2344739"/>
              <a:gd name="connsiteX133" fmla="*/ 5157702 w 12193149"/>
              <a:gd name="connsiteY133" fmla="*/ 2260010 h 2344739"/>
              <a:gd name="connsiteX134" fmla="*/ 5143747 w 12193149"/>
              <a:gd name="connsiteY134" fmla="*/ 2256610 h 2344739"/>
              <a:gd name="connsiteX135" fmla="*/ 5140744 w 12193149"/>
              <a:gd name="connsiteY135" fmla="*/ 2254509 h 2344739"/>
              <a:gd name="connsiteX136" fmla="*/ 5122807 w 12193149"/>
              <a:gd name="connsiteY136" fmla="*/ 2243656 h 2344739"/>
              <a:gd name="connsiteX137" fmla="*/ 5066938 w 12193149"/>
              <a:gd name="connsiteY137" fmla="*/ 2250227 h 2344739"/>
              <a:gd name="connsiteX138" fmla="*/ 5012662 w 12193149"/>
              <a:gd name="connsiteY138" fmla="*/ 2233846 h 2344739"/>
              <a:gd name="connsiteX139" fmla="*/ 4841589 w 12193149"/>
              <a:gd name="connsiteY139" fmla="*/ 2209829 h 2344739"/>
              <a:gd name="connsiteX140" fmla="*/ 4763595 w 12193149"/>
              <a:gd name="connsiteY140" fmla="*/ 2182061 h 2344739"/>
              <a:gd name="connsiteX141" fmla="*/ 4724334 w 12193149"/>
              <a:gd name="connsiteY141" fmla="*/ 2173047 h 2344739"/>
              <a:gd name="connsiteX142" fmla="*/ 4722324 w 12193149"/>
              <a:gd name="connsiteY142" fmla="*/ 2172298 h 2344739"/>
              <a:gd name="connsiteX143" fmla="*/ 4723259 w 12193149"/>
              <a:gd name="connsiteY143" fmla="*/ 2172087 h 2344739"/>
              <a:gd name="connsiteX144" fmla="*/ 4718350 w 12193149"/>
              <a:gd name="connsiteY144" fmla="*/ 2170817 h 2344739"/>
              <a:gd name="connsiteX145" fmla="*/ 4722324 w 12193149"/>
              <a:gd name="connsiteY145" fmla="*/ 2172298 h 2344739"/>
              <a:gd name="connsiteX146" fmla="*/ 4716674 w 12193149"/>
              <a:gd name="connsiteY146" fmla="*/ 2173573 h 2344739"/>
              <a:gd name="connsiteX147" fmla="*/ 4516962 w 12193149"/>
              <a:gd name="connsiteY147" fmla="*/ 2163671 h 2344739"/>
              <a:gd name="connsiteX148" fmla="*/ 4429691 w 12193149"/>
              <a:gd name="connsiteY148" fmla="*/ 2153020 h 2344739"/>
              <a:gd name="connsiteX149" fmla="*/ 4364023 w 12193149"/>
              <a:gd name="connsiteY149" fmla="*/ 2151674 h 2344739"/>
              <a:gd name="connsiteX150" fmla="*/ 4318114 w 12193149"/>
              <a:gd name="connsiteY150" fmla="*/ 2158289 h 2344739"/>
              <a:gd name="connsiteX151" fmla="*/ 4316258 w 12193149"/>
              <a:gd name="connsiteY151" fmla="*/ 2156948 h 2344739"/>
              <a:gd name="connsiteX152" fmla="*/ 4296292 w 12193149"/>
              <a:gd name="connsiteY152" fmla="*/ 2155069 h 2344739"/>
              <a:gd name="connsiteX153" fmla="*/ 4291212 w 12193149"/>
              <a:gd name="connsiteY153" fmla="*/ 2157986 h 2344739"/>
              <a:gd name="connsiteX154" fmla="*/ 4277290 w 12193149"/>
              <a:gd name="connsiteY154" fmla="*/ 2157740 h 2344739"/>
              <a:gd name="connsiteX155" fmla="*/ 4249265 w 12193149"/>
              <a:gd name="connsiteY155" fmla="*/ 2160064 h 2344739"/>
              <a:gd name="connsiteX156" fmla="*/ 4203199 w 12193149"/>
              <a:gd name="connsiteY156" fmla="*/ 2157269 h 2344739"/>
              <a:gd name="connsiteX157" fmla="*/ 4202893 w 12193149"/>
              <a:gd name="connsiteY157" fmla="*/ 2156010 h 2344739"/>
              <a:gd name="connsiteX158" fmla="*/ 4192396 w 12193149"/>
              <a:gd name="connsiteY158" fmla="*/ 2150376 h 2344739"/>
              <a:gd name="connsiteX159" fmla="*/ 4143893 w 12193149"/>
              <a:gd name="connsiteY159" fmla="*/ 2134511 h 2344739"/>
              <a:gd name="connsiteX160" fmla="*/ 4084245 w 12193149"/>
              <a:gd name="connsiteY160" fmla="*/ 2107978 h 2344739"/>
              <a:gd name="connsiteX161" fmla="*/ 4075694 w 12193149"/>
              <a:gd name="connsiteY161" fmla="*/ 2107143 h 2344739"/>
              <a:gd name="connsiteX162" fmla="*/ 4075575 w 12193149"/>
              <a:gd name="connsiteY162" fmla="*/ 2106844 h 2344739"/>
              <a:gd name="connsiteX163" fmla="*/ 4066658 w 12193149"/>
              <a:gd name="connsiteY163" fmla="*/ 2105400 h 2344739"/>
              <a:gd name="connsiteX164" fmla="*/ 4060102 w 12193149"/>
              <a:gd name="connsiteY164" fmla="*/ 2105618 h 2344739"/>
              <a:gd name="connsiteX165" fmla="*/ 4043512 w 12193149"/>
              <a:gd name="connsiteY165" fmla="*/ 2103997 h 2344739"/>
              <a:gd name="connsiteX166" fmla="*/ 4038145 w 12193149"/>
              <a:gd name="connsiteY166" fmla="*/ 2101563 h 2344739"/>
              <a:gd name="connsiteX167" fmla="*/ 4036511 w 12193149"/>
              <a:gd name="connsiteY167" fmla="*/ 2097896 h 2344739"/>
              <a:gd name="connsiteX168" fmla="*/ 4034926 w 12193149"/>
              <a:gd name="connsiteY168" fmla="*/ 2098131 h 2344739"/>
              <a:gd name="connsiteX169" fmla="*/ 4005686 w 12193149"/>
              <a:gd name="connsiteY169" fmla="*/ 2085563 h 2344739"/>
              <a:gd name="connsiteX170" fmla="*/ 3937994 w 12193149"/>
              <a:gd name="connsiteY170" fmla="*/ 2068106 h 2344739"/>
              <a:gd name="connsiteX171" fmla="*/ 3898423 w 12193149"/>
              <a:gd name="connsiteY171" fmla="*/ 2062451 h 2344739"/>
              <a:gd name="connsiteX172" fmla="*/ 3790908 w 12193149"/>
              <a:gd name="connsiteY172" fmla="*/ 2042213 h 2344739"/>
              <a:gd name="connsiteX173" fmla="*/ 3683661 w 12193149"/>
              <a:gd name="connsiteY173" fmla="*/ 2018290 h 2344739"/>
              <a:gd name="connsiteX174" fmla="*/ 3611183 w 12193149"/>
              <a:gd name="connsiteY174" fmla="*/ 1986019 h 2344739"/>
              <a:gd name="connsiteX175" fmla="*/ 3605003 w 12193149"/>
              <a:gd name="connsiteY175" fmla="*/ 1987381 h 2344739"/>
              <a:gd name="connsiteX176" fmla="*/ 3595884 w 12193149"/>
              <a:gd name="connsiteY176" fmla="*/ 1987545 h 2344739"/>
              <a:gd name="connsiteX177" fmla="*/ 3595649 w 12193149"/>
              <a:gd name="connsiteY177" fmla="*/ 1987276 h 2344739"/>
              <a:gd name="connsiteX178" fmla="*/ 3587126 w 12193149"/>
              <a:gd name="connsiteY178" fmla="*/ 1987966 h 2344739"/>
              <a:gd name="connsiteX179" fmla="*/ 3537283 w 12193149"/>
              <a:gd name="connsiteY179" fmla="*/ 1978267 h 2344739"/>
              <a:gd name="connsiteX180" fmla="*/ 3474371 w 12193149"/>
              <a:gd name="connsiteY180" fmla="*/ 1974606 h 2344739"/>
              <a:gd name="connsiteX181" fmla="*/ 3401876 w 12193149"/>
              <a:gd name="connsiteY181" fmla="*/ 1962558 h 2344739"/>
              <a:gd name="connsiteX182" fmla="*/ 3365036 w 12193149"/>
              <a:gd name="connsiteY182" fmla="*/ 1979510 h 2344739"/>
              <a:gd name="connsiteX183" fmla="*/ 3345174 w 12193149"/>
              <a:gd name="connsiteY183" fmla="*/ 1981192 h 2344739"/>
              <a:gd name="connsiteX184" fmla="*/ 3342846 w 12193149"/>
              <a:gd name="connsiteY184" fmla="*/ 1980217 h 2344739"/>
              <a:gd name="connsiteX185" fmla="*/ 3263504 w 12193149"/>
              <a:gd name="connsiteY185" fmla="*/ 1986094 h 2344739"/>
              <a:gd name="connsiteX186" fmla="*/ 3143704 w 12193149"/>
              <a:gd name="connsiteY186" fmla="*/ 1993869 h 2344739"/>
              <a:gd name="connsiteX187" fmla="*/ 3031439 w 12193149"/>
              <a:gd name="connsiteY187" fmla="*/ 1996512 h 2344739"/>
              <a:gd name="connsiteX188" fmla="*/ 2782717 w 12193149"/>
              <a:gd name="connsiteY188" fmla="*/ 2018333 h 2344739"/>
              <a:gd name="connsiteX189" fmla="*/ 2647675 w 12193149"/>
              <a:gd name="connsiteY189" fmla="*/ 2028869 h 2344739"/>
              <a:gd name="connsiteX190" fmla="*/ 2569176 w 12193149"/>
              <a:gd name="connsiteY190" fmla="*/ 2002628 h 2344739"/>
              <a:gd name="connsiteX191" fmla="*/ 2444403 w 12193149"/>
              <a:gd name="connsiteY191" fmla="*/ 2016529 h 2344739"/>
              <a:gd name="connsiteX192" fmla="*/ 2316260 w 12193149"/>
              <a:gd name="connsiteY192" fmla="*/ 2024996 h 2344739"/>
              <a:gd name="connsiteX193" fmla="*/ 2209726 w 12193149"/>
              <a:gd name="connsiteY193" fmla="*/ 2019763 h 2344739"/>
              <a:gd name="connsiteX194" fmla="*/ 2095813 w 12193149"/>
              <a:gd name="connsiteY194" fmla="*/ 2003052 h 2344739"/>
              <a:gd name="connsiteX195" fmla="*/ 1998504 w 12193149"/>
              <a:gd name="connsiteY195" fmla="*/ 1995032 h 2344739"/>
              <a:gd name="connsiteX196" fmla="*/ 1929320 w 12193149"/>
              <a:gd name="connsiteY196" fmla="*/ 2016977 h 2344739"/>
              <a:gd name="connsiteX197" fmla="*/ 1922798 w 12193149"/>
              <a:gd name="connsiteY197" fmla="*/ 2012146 h 2344739"/>
              <a:gd name="connsiteX198" fmla="*/ 1874228 w 12193149"/>
              <a:gd name="connsiteY198" fmla="*/ 2013741 h 2344739"/>
              <a:gd name="connsiteX199" fmla="*/ 1787803 w 12193149"/>
              <a:gd name="connsiteY199" fmla="*/ 2041363 h 2344739"/>
              <a:gd name="connsiteX200" fmla="*/ 1739352 w 12193149"/>
              <a:gd name="connsiteY200" fmla="*/ 2036312 h 2344739"/>
              <a:gd name="connsiteX201" fmla="*/ 1676219 w 12193149"/>
              <a:gd name="connsiteY201" fmla="*/ 2019963 h 2344739"/>
              <a:gd name="connsiteX202" fmla="*/ 1609817 w 12193149"/>
              <a:gd name="connsiteY202" fmla="*/ 2013066 h 2344739"/>
              <a:gd name="connsiteX203" fmla="*/ 1497258 w 12193149"/>
              <a:gd name="connsiteY203" fmla="*/ 1987476 h 2344739"/>
              <a:gd name="connsiteX204" fmla="*/ 1151127 w 12193149"/>
              <a:gd name="connsiteY204" fmla="*/ 1938041 h 2344739"/>
              <a:gd name="connsiteX205" fmla="*/ 859417 w 12193149"/>
              <a:gd name="connsiteY205" fmla="*/ 1928608 h 2344739"/>
              <a:gd name="connsiteX206" fmla="*/ 838688 w 12193149"/>
              <a:gd name="connsiteY206" fmla="*/ 1929821 h 2344739"/>
              <a:gd name="connsiteX207" fmla="*/ 817957 w 12193149"/>
              <a:gd name="connsiteY207" fmla="*/ 1927857 h 2344739"/>
              <a:gd name="connsiteX208" fmla="*/ 812654 w 12193149"/>
              <a:gd name="connsiteY208" fmla="*/ 1930751 h 2344739"/>
              <a:gd name="connsiteX209" fmla="*/ 721195 w 12193149"/>
              <a:gd name="connsiteY209" fmla="*/ 1929661 h 2344739"/>
              <a:gd name="connsiteX210" fmla="*/ 720890 w 12193149"/>
              <a:gd name="connsiteY210" fmla="*/ 1928399 h 2344739"/>
              <a:gd name="connsiteX211" fmla="*/ 710023 w 12193149"/>
              <a:gd name="connsiteY211" fmla="*/ 1922722 h 2344739"/>
              <a:gd name="connsiteX212" fmla="*/ 597940 w 12193149"/>
              <a:gd name="connsiteY212" fmla="*/ 1879864 h 2344739"/>
              <a:gd name="connsiteX213" fmla="*/ 579683 w 12193149"/>
              <a:gd name="connsiteY213" fmla="*/ 1877212 h 2344739"/>
              <a:gd name="connsiteX214" fmla="*/ 572865 w 12193149"/>
              <a:gd name="connsiteY214" fmla="*/ 1877401 h 2344739"/>
              <a:gd name="connsiteX215" fmla="*/ 446247 w 12193149"/>
              <a:gd name="connsiteY215" fmla="*/ 1839371 h 2344739"/>
              <a:gd name="connsiteX216" fmla="*/ 405163 w 12193149"/>
              <a:gd name="connsiteY216" fmla="*/ 1833548 h 2344739"/>
              <a:gd name="connsiteX217" fmla="*/ 293583 w 12193149"/>
              <a:gd name="connsiteY217" fmla="*/ 1812852 h 2344739"/>
              <a:gd name="connsiteX218" fmla="*/ 119529 w 12193149"/>
              <a:gd name="connsiteY218" fmla="*/ 1761047 h 2344739"/>
              <a:gd name="connsiteX219" fmla="*/ 16674 w 12193149"/>
              <a:gd name="connsiteY219" fmla="*/ 1758191 h 2344739"/>
              <a:gd name="connsiteX220" fmla="*/ 1150 w 12193149"/>
              <a:gd name="connsiteY220" fmla="*/ 1752722 h 2344739"/>
              <a:gd name="connsiteX221" fmla="*/ 1148 w 12193149"/>
              <a:gd name="connsiteY221" fmla="*/ 222213 h 2344739"/>
              <a:gd name="connsiteX222" fmla="*/ 1148 w 12193149"/>
              <a:gd name="connsiteY222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054601 w 12193149"/>
              <a:gd name="connsiteY68" fmla="*/ 1910755 h 2344739"/>
              <a:gd name="connsiteX69" fmla="*/ 9006634 w 12193149"/>
              <a:gd name="connsiteY69" fmla="*/ 1914040 h 2344739"/>
              <a:gd name="connsiteX70" fmla="*/ 9006349 w 12193149"/>
              <a:gd name="connsiteY70" fmla="*/ 1913800 h 2344739"/>
              <a:gd name="connsiteX71" fmla="*/ 8997380 w 12193149"/>
              <a:gd name="connsiteY71" fmla="*/ 1915011 h 2344739"/>
              <a:gd name="connsiteX72" fmla="*/ 8991542 w 12193149"/>
              <a:gd name="connsiteY72" fmla="*/ 1917072 h 2344739"/>
              <a:gd name="connsiteX73" fmla="*/ 8975485 w 12193149"/>
              <a:gd name="connsiteY73" fmla="*/ 1920298 h 2344739"/>
              <a:gd name="connsiteX74" fmla="*/ 8969159 w 12193149"/>
              <a:gd name="connsiteY74" fmla="*/ 1919598 h 2344739"/>
              <a:gd name="connsiteX75" fmla="*/ 8964196 w 12193149"/>
              <a:gd name="connsiteY75" fmla="*/ 1917373 h 2344739"/>
              <a:gd name="connsiteX76" fmla="*/ 8930136 w 12193149"/>
              <a:gd name="connsiteY76" fmla="*/ 1914185 h 2344739"/>
              <a:gd name="connsiteX77" fmla="*/ 8753592 w 12193149"/>
              <a:gd name="connsiteY77" fmla="*/ 1933417 h 2344739"/>
              <a:gd name="connsiteX78" fmla="*/ 8708995 w 12193149"/>
              <a:gd name="connsiteY78" fmla="*/ 1935518 h 2344739"/>
              <a:gd name="connsiteX79" fmla="*/ 8597219 w 12193149"/>
              <a:gd name="connsiteY79" fmla="*/ 1944090 h 2344739"/>
              <a:gd name="connsiteX80" fmla="*/ 8526378 w 12193149"/>
              <a:gd name="connsiteY80" fmla="*/ 1929248 h 2344739"/>
              <a:gd name="connsiteX81" fmla="*/ 8512131 w 12193149"/>
              <a:gd name="connsiteY81" fmla="*/ 1935163 h 2344739"/>
              <a:gd name="connsiteX82" fmla="*/ 8507315 w 12193149"/>
              <a:gd name="connsiteY82" fmla="*/ 1938164 h 2344739"/>
              <a:gd name="connsiteX83" fmla="*/ 8499116 w 12193149"/>
              <a:gd name="connsiteY83" fmla="*/ 1940902 h 2344739"/>
              <a:gd name="connsiteX84" fmla="*/ 8498742 w 12193149"/>
              <a:gd name="connsiteY84" fmla="*/ 1940723 h 2344739"/>
              <a:gd name="connsiteX85" fmla="*/ 8491397 w 12193149"/>
              <a:gd name="connsiteY85" fmla="*/ 1943773 h 2344739"/>
              <a:gd name="connsiteX86" fmla="*/ 8368330 w 12193149"/>
              <a:gd name="connsiteY86" fmla="*/ 1957815 h 2344739"/>
              <a:gd name="connsiteX87" fmla="*/ 8354947 w 12193149"/>
              <a:gd name="connsiteY87" fmla="*/ 1958009 h 2344739"/>
              <a:gd name="connsiteX88" fmla="*/ 8321252 w 12193149"/>
              <a:gd name="connsiteY88" fmla="*/ 1974587 h 2344739"/>
              <a:gd name="connsiteX89" fmla="*/ 8315581 w 12193149"/>
              <a:gd name="connsiteY89" fmla="*/ 1974913 h 2344739"/>
              <a:gd name="connsiteX90" fmla="*/ 8296322 w 12193149"/>
              <a:gd name="connsiteY90" fmla="*/ 1988808 h 2344739"/>
              <a:gd name="connsiteX91" fmla="*/ 8285424 w 12193149"/>
              <a:gd name="connsiteY91" fmla="*/ 1994631 h 2344739"/>
              <a:gd name="connsiteX92" fmla="*/ 8284298 w 12193149"/>
              <a:gd name="connsiteY92" fmla="*/ 1999074 h 2344739"/>
              <a:gd name="connsiteX93" fmla="*/ 8267224 w 12193149"/>
              <a:gd name="connsiteY93" fmla="*/ 2006249 h 2344739"/>
              <a:gd name="connsiteX94" fmla="*/ 8264525 w 12193149"/>
              <a:gd name="connsiteY94" fmla="*/ 2006019 h 2344739"/>
              <a:gd name="connsiteX95" fmla="*/ 8253181 w 12193149"/>
              <a:gd name="connsiteY95" fmla="*/ 2015862 h 2344739"/>
              <a:gd name="connsiteX96" fmla="*/ 8246982 w 12193149"/>
              <a:gd name="connsiteY96" fmla="*/ 2028854 h 2344739"/>
              <a:gd name="connsiteX97" fmla="*/ 8091420 w 12193149"/>
              <a:gd name="connsiteY97" fmla="*/ 2075015 h 2344739"/>
              <a:gd name="connsiteX98" fmla="*/ 7906555 w 12193149"/>
              <a:gd name="connsiteY98" fmla="*/ 2116988 h 2344739"/>
              <a:gd name="connsiteX99" fmla="*/ 7719893 w 12193149"/>
              <a:gd name="connsiteY99" fmla="*/ 2142703 h 2344739"/>
              <a:gd name="connsiteX100" fmla="*/ 7615495 w 12193149"/>
              <a:gd name="connsiteY100" fmla="*/ 2139232 h 2344739"/>
              <a:gd name="connsiteX101" fmla="*/ 7528691 w 12193149"/>
              <a:gd name="connsiteY101" fmla="*/ 2145060 h 2344739"/>
              <a:gd name="connsiteX102" fmla="*/ 7520719 w 12193149"/>
              <a:gd name="connsiteY102" fmla="*/ 2147613 h 2344739"/>
              <a:gd name="connsiteX103" fmla="*/ 7508559 w 12193149"/>
              <a:gd name="connsiteY103" fmla="*/ 2148948 h 2344739"/>
              <a:gd name="connsiteX104" fmla="*/ 7508188 w 12193149"/>
              <a:gd name="connsiteY104" fmla="*/ 2148621 h 2344739"/>
              <a:gd name="connsiteX105" fmla="*/ 7496943 w 12193149"/>
              <a:gd name="connsiteY105" fmla="*/ 2150573 h 2344739"/>
              <a:gd name="connsiteX106" fmla="*/ 7406539 w 12193149"/>
              <a:gd name="connsiteY106" fmla="*/ 2142468 h 2344739"/>
              <a:gd name="connsiteX107" fmla="*/ 7219707 w 12193149"/>
              <a:gd name="connsiteY107" fmla="*/ 2156680 h 2344739"/>
              <a:gd name="connsiteX108" fmla="*/ 7202249 w 12193149"/>
              <a:gd name="connsiteY108" fmla="*/ 2161230 h 2344739"/>
              <a:gd name="connsiteX109" fmla="*/ 7198152 w 12193149"/>
              <a:gd name="connsiteY109" fmla="*/ 2166588 h 2344739"/>
              <a:gd name="connsiteX110" fmla="*/ 7171956 w 12193149"/>
              <a:gd name="connsiteY110" fmla="*/ 2171236 h 2344739"/>
              <a:gd name="connsiteX111" fmla="*/ 7098136 w 12193149"/>
              <a:gd name="connsiteY111" fmla="*/ 2183464 h 2344739"/>
              <a:gd name="connsiteX112" fmla="*/ 7019644 w 12193149"/>
              <a:gd name="connsiteY112" fmla="*/ 2183090 h 2344739"/>
              <a:gd name="connsiteX113" fmla="*/ 6905294 w 12193149"/>
              <a:gd name="connsiteY113" fmla="*/ 2212596 h 2344739"/>
              <a:gd name="connsiteX114" fmla="*/ 6709370 w 12193149"/>
              <a:gd name="connsiteY114" fmla="*/ 2240551 h 2344739"/>
              <a:gd name="connsiteX115" fmla="*/ 6550602 w 12193149"/>
              <a:gd name="connsiteY115" fmla="*/ 2269327 h 2344739"/>
              <a:gd name="connsiteX116" fmla="*/ 6318708 w 12193149"/>
              <a:gd name="connsiteY116" fmla="*/ 2316127 h 2344739"/>
              <a:gd name="connsiteX117" fmla="*/ 6169822 w 12193149"/>
              <a:gd name="connsiteY117" fmla="*/ 2318214 h 2344739"/>
              <a:gd name="connsiteX118" fmla="*/ 6074996 w 12193149"/>
              <a:gd name="connsiteY118" fmla="*/ 2338676 h 2344739"/>
              <a:gd name="connsiteX119" fmla="*/ 6069677 w 12193149"/>
              <a:gd name="connsiteY119" fmla="*/ 2337139 h 2344739"/>
              <a:gd name="connsiteX120" fmla="*/ 6049786 w 12193149"/>
              <a:gd name="connsiteY120" fmla="*/ 2337822 h 2344739"/>
              <a:gd name="connsiteX121" fmla="*/ 6042433 w 12193149"/>
              <a:gd name="connsiteY121" fmla="*/ 2329473 h 2344739"/>
              <a:gd name="connsiteX122" fmla="*/ 6011238 w 12193149"/>
              <a:gd name="connsiteY122" fmla="*/ 2324380 h 2344739"/>
              <a:gd name="connsiteX123" fmla="*/ 5958523 w 12193149"/>
              <a:gd name="connsiteY123" fmla="*/ 2328024 h 2344739"/>
              <a:gd name="connsiteX124" fmla="*/ 5760067 w 12193149"/>
              <a:gd name="connsiteY124" fmla="*/ 2343716 h 2344739"/>
              <a:gd name="connsiteX125" fmla="*/ 5628108 w 12193149"/>
              <a:gd name="connsiteY125" fmla="*/ 2344739 h 2344739"/>
              <a:gd name="connsiteX126" fmla="*/ 5472054 w 12193149"/>
              <a:gd name="connsiteY126" fmla="*/ 2330719 h 2344739"/>
              <a:gd name="connsiteX127" fmla="*/ 5433909 w 12193149"/>
              <a:gd name="connsiteY127" fmla="*/ 2319466 h 2344739"/>
              <a:gd name="connsiteX128" fmla="*/ 5382817 w 12193149"/>
              <a:gd name="connsiteY128" fmla="*/ 2301764 h 2344739"/>
              <a:gd name="connsiteX129" fmla="*/ 5262912 w 12193149"/>
              <a:gd name="connsiteY129" fmla="*/ 2281347 h 2344739"/>
              <a:gd name="connsiteX130" fmla="*/ 5224109 w 12193149"/>
              <a:gd name="connsiteY130" fmla="*/ 2270223 h 2344739"/>
              <a:gd name="connsiteX131" fmla="*/ 5175808 w 12193149"/>
              <a:gd name="connsiteY131" fmla="*/ 2267233 h 2344739"/>
              <a:gd name="connsiteX132" fmla="*/ 5157702 w 12193149"/>
              <a:gd name="connsiteY132" fmla="*/ 2260010 h 2344739"/>
              <a:gd name="connsiteX133" fmla="*/ 5143747 w 12193149"/>
              <a:gd name="connsiteY133" fmla="*/ 2256610 h 2344739"/>
              <a:gd name="connsiteX134" fmla="*/ 5140744 w 12193149"/>
              <a:gd name="connsiteY134" fmla="*/ 2254509 h 2344739"/>
              <a:gd name="connsiteX135" fmla="*/ 5122807 w 12193149"/>
              <a:gd name="connsiteY135" fmla="*/ 2243656 h 2344739"/>
              <a:gd name="connsiteX136" fmla="*/ 5066938 w 12193149"/>
              <a:gd name="connsiteY136" fmla="*/ 2250227 h 2344739"/>
              <a:gd name="connsiteX137" fmla="*/ 5012662 w 12193149"/>
              <a:gd name="connsiteY137" fmla="*/ 2233846 h 2344739"/>
              <a:gd name="connsiteX138" fmla="*/ 4841589 w 12193149"/>
              <a:gd name="connsiteY138" fmla="*/ 2209829 h 2344739"/>
              <a:gd name="connsiteX139" fmla="*/ 4763595 w 12193149"/>
              <a:gd name="connsiteY139" fmla="*/ 2182061 h 2344739"/>
              <a:gd name="connsiteX140" fmla="*/ 4724334 w 12193149"/>
              <a:gd name="connsiteY140" fmla="*/ 2173047 h 2344739"/>
              <a:gd name="connsiteX141" fmla="*/ 4722324 w 12193149"/>
              <a:gd name="connsiteY141" fmla="*/ 2172298 h 2344739"/>
              <a:gd name="connsiteX142" fmla="*/ 4723259 w 12193149"/>
              <a:gd name="connsiteY142" fmla="*/ 2172087 h 2344739"/>
              <a:gd name="connsiteX143" fmla="*/ 4718350 w 12193149"/>
              <a:gd name="connsiteY143" fmla="*/ 2170817 h 2344739"/>
              <a:gd name="connsiteX144" fmla="*/ 4722324 w 12193149"/>
              <a:gd name="connsiteY144" fmla="*/ 2172298 h 2344739"/>
              <a:gd name="connsiteX145" fmla="*/ 4716674 w 12193149"/>
              <a:gd name="connsiteY145" fmla="*/ 2173573 h 2344739"/>
              <a:gd name="connsiteX146" fmla="*/ 4516962 w 12193149"/>
              <a:gd name="connsiteY146" fmla="*/ 2163671 h 2344739"/>
              <a:gd name="connsiteX147" fmla="*/ 4429691 w 12193149"/>
              <a:gd name="connsiteY147" fmla="*/ 2153020 h 2344739"/>
              <a:gd name="connsiteX148" fmla="*/ 4364023 w 12193149"/>
              <a:gd name="connsiteY148" fmla="*/ 2151674 h 2344739"/>
              <a:gd name="connsiteX149" fmla="*/ 4318114 w 12193149"/>
              <a:gd name="connsiteY149" fmla="*/ 2158289 h 2344739"/>
              <a:gd name="connsiteX150" fmla="*/ 4316258 w 12193149"/>
              <a:gd name="connsiteY150" fmla="*/ 2156948 h 2344739"/>
              <a:gd name="connsiteX151" fmla="*/ 4296292 w 12193149"/>
              <a:gd name="connsiteY151" fmla="*/ 2155069 h 2344739"/>
              <a:gd name="connsiteX152" fmla="*/ 4291212 w 12193149"/>
              <a:gd name="connsiteY152" fmla="*/ 2157986 h 2344739"/>
              <a:gd name="connsiteX153" fmla="*/ 4277290 w 12193149"/>
              <a:gd name="connsiteY153" fmla="*/ 2157740 h 2344739"/>
              <a:gd name="connsiteX154" fmla="*/ 4249265 w 12193149"/>
              <a:gd name="connsiteY154" fmla="*/ 2160064 h 2344739"/>
              <a:gd name="connsiteX155" fmla="*/ 4203199 w 12193149"/>
              <a:gd name="connsiteY155" fmla="*/ 2157269 h 2344739"/>
              <a:gd name="connsiteX156" fmla="*/ 4202893 w 12193149"/>
              <a:gd name="connsiteY156" fmla="*/ 2156010 h 2344739"/>
              <a:gd name="connsiteX157" fmla="*/ 4192396 w 12193149"/>
              <a:gd name="connsiteY157" fmla="*/ 2150376 h 2344739"/>
              <a:gd name="connsiteX158" fmla="*/ 4143893 w 12193149"/>
              <a:gd name="connsiteY158" fmla="*/ 2134511 h 2344739"/>
              <a:gd name="connsiteX159" fmla="*/ 4084245 w 12193149"/>
              <a:gd name="connsiteY159" fmla="*/ 2107978 h 2344739"/>
              <a:gd name="connsiteX160" fmla="*/ 4075694 w 12193149"/>
              <a:gd name="connsiteY160" fmla="*/ 2107143 h 2344739"/>
              <a:gd name="connsiteX161" fmla="*/ 4075575 w 12193149"/>
              <a:gd name="connsiteY161" fmla="*/ 2106844 h 2344739"/>
              <a:gd name="connsiteX162" fmla="*/ 4066658 w 12193149"/>
              <a:gd name="connsiteY162" fmla="*/ 2105400 h 2344739"/>
              <a:gd name="connsiteX163" fmla="*/ 4060102 w 12193149"/>
              <a:gd name="connsiteY163" fmla="*/ 2105618 h 2344739"/>
              <a:gd name="connsiteX164" fmla="*/ 4043512 w 12193149"/>
              <a:gd name="connsiteY164" fmla="*/ 2103997 h 2344739"/>
              <a:gd name="connsiteX165" fmla="*/ 4038145 w 12193149"/>
              <a:gd name="connsiteY165" fmla="*/ 2101563 h 2344739"/>
              <a:gd name="connsiteX166" fmla="*/ 4036511 w 12193149"/>
              <a:gd name="connsiteY166" fmla="*/ 2097896 h 2344739"/>
              <a:gd name="connsiteX167" fmla="*/ 4034926 w 12193149"/>
              <a:gd name="connsiteY167" fmla="*/ 2098131 h 2344739"/>
              <a:gd name="connsiteX168" fmla="*/ 4005686 w 12193149"/>
              <a:gd name="connsiteY168" fmla="*/ 2085563 h 2344739"/>
              <a:gd name="connsiteX169" fmla="*/ 3937994 w 12193149"/>
              <a:gd name="connsiteY169" fmla="*/ 2068106 h 2344739"/>
              <a:gd name="connsiteX170" fmla="*/ 3898423 w 12193149"/>
              <a:gd name="connsiteY170" fmla="*/ 2062451 h 2344739"/>
              <a:gd name="connsiteX171" fmla="*/ 3790908 w 12193149"/>
              <a:gd name="connsiteY171" fmla="*/ 2042213 h 2344739"/>
              <a:gd name="connsiteX172" fmla="*/ 3683661 w 12193149"/>
              <a:gd name="connsiteY172" fmla="*/ 2018290 h 2344739"/>
              <a:gd name="connsiteX173" fmla="*/ 3611183 w 12193149"/>
              <a:gd name="connsiteY173" fmla="*/ 1986019 h 2344739"/>
              <a:gd name="connsiteX174" fmla="*/ 3605003 w 12193149"/>
              <a:gd name="connsiteY174" fmla="*/ 1987381 h 2344739"/>
              <a:gd name="connsiteX175" fmla="*/ 3595884 w 12193149"/>
              <a:gd name="connsiteY175" fmla="*/ 1987545 h 2344739"/>
              <a:gd name="connsiteX176" fmla="*/ 3595649 w 12193149"/>
              <a:gd name="connsiteY176" fmla="*/ 1987276 h 2344739"/>
              <a:gd name="connsiteX177" fmla="*/ 3587126 w 12193149"/>
              <a:gd name="connsiteY177" fmla="*/ 1987966 h 2344739"/>
              <a:gd name="connsiteX178" fmla="*/ 3537283 w 12193149"/>
              <a:gd name="connsiteY178" fmla="*/ 1978267 h 2344739"/>
              <a:gd name="connsiteX179" fmla="*/ 3474371 w 12193149"/>
              <a:gd name="connsiteY179" fmla="*/ 1974606 h 2344739"/>
              <a:gd name="connsiteX180" fmla="*/ 3401876 w 12193149"/>
              <a:gd name="connsiteY180" fmla="*/ 1962558 h 2344739"/>
              <a:gd name="connsiteX181" fmla="*/ 3365036 w 12193149"/>
              <a:gd name="connsiteY181" fmla="*/ 1979510 h 2344739"/>
              <a:gd name="connsiteX182" fmla="*/ 3345174 w 12193149"/>
              <a:gd name="connsiteY182" fmla="*/ 1981192 h 2344739"/>
              <a:gd name="connsiteX183" fmla="*/ 3342846 w 12193149"/>
              <a:gd name="connsiteY183" fmla="*/ 1980217 h 2344739"/>
              <a:gd name="connsiteX184" fmla="*/ 3263504 w 12193149"/>
              <a:gd name="connsiteY184" fmla="*/ 1986094 h 2344739"/>
              <a:gd name="connsiteX185" fmla="*/ 3143704 w 12193149"/>
              <a:gd name="connsiteY185" fmla="*/ 1993869 h 2344739"/>
              <a:gd name="connsiteX186" fmla="*/ 3031439 w 12193149"/>
              <a:gd name="connsiteY186" fmla="*/ 1996512 h 2344739"/>
              <a:gd name="connsiteX187" fmla="*/ 2782717 w 12193149"/>
              <a:gd name="connsiteY187" fmla="*/ 2018333 h 2344739"/>
              <a:gd name="connsiteX188" fmla="*/ 2647675 w 12193149"/>
              <a:gd name="connsiteY188" fmla="*/ 2028869 h 2344739"/>
              <a:gd name="connsiteX189" fmla="*/ 2569176 w 12193149"/>
              <a:gd name="connsiteY189" fmla="*/ 2002628 h 2344739"/>
              <a:gd name="connsiteX190" fmla="*/ 2444403 w 12193149"/>
              <a:gd name="connsiteY190" fmla="*/ 2016529 h 2344739"/>
              <a:gd name="connsiteX191" fmla="*/ 2316260 w 12193149"/>
              <a:gd name="connsiteY191" fmla="*/ 2024996 h 2344739"/>
              <a:gd name="connsiteX192" fmla="*/ 2209726 w 12193149"/>
              <a:gd name="connsiteY192" fmla="*/ 2019763 h 2344739"/>
              <a:gd name="connsiteX193" fmla="*/ 2095813 w 12193149"/>
              <a:gd name="connsiteY193" fmla="*/ 2003052 h 2344739"/>
              <a:gd name="connsiteX194" fmla="*/ 1998504 w 12193149"/>
              <a:gd name="connsiteY194" fmla="*/ 1995032 h 2344739"/>
              <a:gd name="connsiteX195" fmla="*/ 1929320 w 12193149"/>
              <a:gd name="connsiteY195" fmla="*/ 2016977 h 2344739"/>
              <a:gd name="connsiteX196" fmla="*/ 1922798 w 12193149"/>
              <a:gd name="connsiteY196" fmla="*/ 2012146 h 2344739"/>
              <a:gd name="connsiteX197" fmla="*/ 1874228 w 12193149"/>
              <a:gd name="connsiteY197" fmla="*/ 2013741 h 2344739"/>
              <a:gd name="connsiteX198" fmla="*/ 1787803 w 12193149"/>
              <a:gd name="connsiteY198" fmla="*/ 2041363 h 2344739"/>
              <a:gd name="connsiteX199" fmla="*/ 1739352 w 12193149"/>
              <a:gd name="connsiteY199" fmla="*/ 2036312 h 2344739"/>
              <a:gd name="connsiteX200" fmla="*/ 1676219 w 12193149"/>
              <a:gd name="connsiteY200" fmla="*/ 2019963 h 2344739"/>
              <a:gd name="connsiteX201" fmla="*/ 1609817 w 12193149"/>
              <a:gd name="connsiteY201" fmla="*/ 2013066 h 2344739"/>
              <a:gd name="connsiteX202" fmla="*/ 1497258 w 12193149"/>
              <a:gd name="connsiteY202" fmla="*/ 1987476 h 2344739"/>
              <a:gd name="connsiteX203" fmla="*/ 1151127 w 12193149"/>
              <a:gd name="connsiteY203" fmla="*/ 1938041 h 2344739"/>
              <a:gd name="connsiteX204" fmla="*/ 859417 w 12193149"/>
              <a:gd name="connsiteY204" fmla="*/ 1928608 h 2344739"/>
              <a:gd name="connsiteX205" fmla="*/ 838688 w 12193149"/>
              <a:gd name="connsiteY205" fmla="*/ 1929821 h 2344739"/>
              <a:gd name="connsiteX206" fmla="*/ 817957 w 12193149"/>
              <a:gd name="connsiteY206" fmla="*/ 1927857 h 2344739"/>
              <a:gd name="connsiteX207" fmla="*/ 812654 w 12193149"/>
              <a:gd name="connsiteY207" fmla="*/ 1930751 h 2344739"/>
              <a:gd name="connsiteX208" fmla="*/ 721195 w 12193149"/>
              <a:gd name="connsiteY208" fmla="*/ 1929661 h 2344739"/>
              <a:gd name="connsiteX209" fmla="*/ 720890 w 12193149"/>
              <a:gd name="connsiteY209" fmla="*/ 1928399 h 2344739"/>
              <a:gd name="connsiteX210" fmla="*/ 710023 w 12193149"/>
              <a:gd name="connsiteY210" fmla="*/ 1922722 h 2344739"/>
              <a:gd name="connsiteX211" fmla="*/ 597940 w 12193149"/>
              <a:gd name="connsiteY211" fmla="*/ 1879864 h 2344739"/>
              <a:gd name="connsiteX212" fmla="*/ 579683 w 12193149"/>
              <a:gd name="connsiteY212" fmla="*/ 1877212 h 2344739"/>
              <a:gd name="connsiteX213" fmla="*/ 572865 w 12193149"/>
              <a:gd name="connsiteY213" fmla="*/ 1877401 h 2344739"/>
              <a:gd name="connsiteX214" fmla="*/ 446247 w 12193149"/>
              <a:gd name="connsiteY214" fmla="*/ 1839371 h 2344739"/>
              <a:gd name="connsiteX215" fmla="*/ 405163 w 12193149"/>
              <a:gd name="connsiteY215" fmla="*/ 1833548 h 2344739"/>
              <a:gd name="connsiteX216" fmla="*/ 293583 w 12193149"/>
              <a:gd name="connsiteY216" fmla="*/ 1812852 h 2344739"/>
              <a:gd name="connsiteX217" fmla="*/ 119529 w 12193149"/>
              <a:gd name="connsiteY217" fmla="*/ 1761047 h 2344739"/>
              <a:gd name="connsiteX218" fmla="*/ 16674 w 12193149"/>
              <a:gd name="connsiteY218" fmla="*/ 1758191 h 2344739"/>
              <a:gd name="connsiteX219" fmla="*/ 1150 w 12193149"/>
              <a:gd name="connsiteY219" fmla="*/ 1752722 h 2344739"/>
              <a:gd name="connsiteX220" fmla="*/ 1148 w 12193149"/>
              <a:gd name="connsiteY220" fmla="*/ 222213 h 2344739"/>
              <a:gd name="connsiteX221" fmla="*/ 1148 w 12193149"/>
              <a:gd name="connsiteY221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56690 w 12193149"/>
              <a:gd name="connsiteY67" fmla="*/ 1903228 h 2344739"/>
              <a:gd name="connsiteX68" fmla="*/ 9054601 w 12193149"/>
              <a:gd name="connsiteY68" fmla="*/ 1910755 h 2344739"/>
              <a:gd name="connsiteX69" fmla="*/ 9006634 w 12193149"/>
              <a:gd name="connsiteY69" fmla="*/ 1914040 h 2344739"/>
              <a:gd name="connsiteX70" fmla="*/ 9006349 w 12193149"/>
              <a:gd name="connsiteY70" fmla="*/ 1913800 h 2344739"/>
              <a:gd name="connsiteX71" fmla="*/ 8997380 w 12193149"/>
              <a:gd name="connsiteY71" fmla="*/ 1915011 h 2344739"/>
              <a:gd name="connsiteX72" fmla="*/ 8991542 w 12193149"/>
              <a:gd name="connsiteY72" fmla="*/ 1917072 h 2344739"/>
              <a:gd name="connsiteX73" fmla="*/ 8975485 w 12193149"/>
              <a:gd name="connsiteY73" fmla="*/ 1920298 h 2344739"/>
              <a:gd name="connsiteX74" fmla="*/ 8969159 w 12193149"/>
              <a:gd name="connsiteY74" fmla="*/ 1919598 h 2344739"/>
              <a:gd name="connsiteX75" fmla="*/ 8964196 w 12193149"/>
              <a:gd name="connsiteY75" fmla="*/ 1917373 h 2344739"/>
              <a:gd name="connsiteX76" fmla="*/ 8930136 w 12193149"/>
              <a:gd name="connsiteY76" fmla="*/ 1914185 h 2344739"/>
              <a:gd name="connsiteX77" fmla="*/ 8753592 w 12193149"/>
              <a:gd name="connsiteY77" fmla="*/ 1933417 h 2344739"/>
              <a:gd name="connsiteX78" fmla="*/ 8708995 w 12193149"/>
              <a:gd name="connsiteY78" fmla="*/ 1935518 h 2344739"/>
              <a:gd name="connsiteX79" fmla="*/ 8597219 w 12193149"/>
              <a:gd name="connsiteY79" fmla="*/ 1944090 h 2344739"/>
              <a:gd name="connsiteX80" fmla="*/ 8526378 w 12193149"/>
              <a:gd name="connsiteY80" fmla="*/ 1929248 h 2344739"/>
              <a:gd name="connsiteX81" fmla="*/ 8512131 w 12193149"/>
              <a:gd name="connsiteY81" fmla="*/ 1935163 h 2344739"/>
              <a:gd name="connsiteX82" fmla="*/ 8507315 w 12193149"/>
              <a:gd name="connsiteY82" fmla="*/ 1938164 h 2344739"/>
              <a:gd name="connsiteX83" fmla="*/ 8499116 w 12193149"/>
              <a:gd name="connsiteY83" fmla="*/ 1940902 h 2344739"/>
              <a:gd name="connsiteX84" fmla="*/ 8498742 w 12193149"/>
              <a:gd name="connsiteY84" fmla="*/ 1940723 h 2344739"/>
              <a:gd name="connsiteX85" fmla="*/ 8491397 w 12193149"/>
              <a:gd name="connsiteY85" fmla="*/ 1943773 h 2344739"/>
              <a:gd name="connsiteX86" fmla="*/ 8368330 w 12193149"/>
              <a:gd name="connsiteY86" fmla="*/ 1957815 h 2344739"/>
              <a:gd name="connsiteX87" fmla="*/ 8354947 w 12193149"/>
              <a:gd name="connsiteY87" fmla="*/ 1958009 h 2344739"/>
              <a:gd name="connsiteX88" fmla="*/ 8321252 w 12193149"/>
              <a:gd name="connsiteY88" fmla="*/ 1974587 h 2344739"/>
              <a:gd name="connsiteX89" fmla="*/ 8315581 w 12193149"/>
              <a:gd name="connsiteY89" fmla="*/ 1974913 h 2344739"/>
              <a:gd name="connsiteX90" fmla="*/ 8296322 w 12193149"/>
              <a:gd name="connsiteY90" fmla="*/ 1988808 h 2344739"/>
              <a:gd name="connsiteX91" fmla="*/ 8285424 w 12193149"/>
              <a:gd name="connsiteY91" fmla="*/ 1994631 h 2344739"/>
              <a:gd name="connsiteX92" fmla="*/ 8284298 w 12193149"/>
              <a:gd name="connsiteY92" fmla="*/ 1999074 h 2344739"/>
              <a:gd name="connsiteX93" fmla="*/ 8267224 w 12193149"/>
              <a:gd name="connsiteY93" fmla="*/ 2006249 h 2344739"/>
              <a:gd name="connsiteX94" fmla="*/ 8264525 w 12193149"/>
              <a:gd name="connsiteY94" fmla="*/ 2006019 h 2344739"/>
              <a:gd name="connsiteX95" fmla="*/ 8253181 w 12193149"/>
              <a:gd name="connsiteY95" fmla="*/ 2015862 h 2344739"/>
              <a:gd name="connsiteX96" fmla="*/ 8246982 w 12193149"/>
              <a:gd name="connsiteY96" fmla="*/ 2028854 h 2344739"/>
              <a:gd name="connsiteX97" fmla="*/ 8091420 w 12193149"/>
              <a:gd name="connsiteY97" fmla="*/ 2075015 h 2344739"/>
              <a:gd name="connsiteX98" fmla="*/ 7906555 w 12193149"/>
              <a:gd name="connsiteY98" fmla="*/ 2116988 h 2344739"/>
              <a:gd name="connsiteX99" fmla="*/ 7719893 w 12193149"/>
              <a:gd name="connsiteY99" fmla="*/ 2142703 h 2344739"/>
              <a:gd name="connsiteX100" fmla="*/ 7615495 w 12193149"/>
              <a:gd name="connsiteY100" fmla="*/ 2139232 h 2344739"/>
              <a:gd name="connsiteX101" fmla="*/ 7528691 w 12193149"/>
              <a:gd name="connsiteY101" fmla="*/ 2145060 h 2344739"/>
              <a:gd name="connsiteX102" fmla="*/ 7520719 w 12193149"/>
              <a:gd name="connsiteY102" fmla="*/ 2147613 h 2344739"/>
              <a:gd name="connsiteX103" fmla="*/ 7508559 w 12193149"/>
              <a:gd name="connsiteY103" fmla="*/ 2148948 h 2344739"/>
              <a:gd name="connsiteX104" fmla="*/ 7508188 w 12193149"/>
              <a:gd name="connsiteY104" fmla="*/ 2148621 h 2344739"/>
              <a:gd name="connsiteX105" fmla="*/ 7496943 w 12193149"/>
              <a:gd name="connsiteY105" fmla="*/ 2150573 h 2344739"/>
              <a:gd name="connsiteX106" fmla="*/ 7406539 w 12193149"/>
              <a:gd name="connsiteY106" fmla="*/ 2142468 h 2344739"/>
              <a:gd name="connsiteX107" fmla="*/ 7219707 w 12193149"/>
              <a:gd name="connsiteY107" fmla="*/ 2156680 h 2344739"/>
              <a:gd name="connsiteX108" fmla="*/ 7202249 w 12193149"/>
              <a:gd name="connsiteY108" fmla="*/ 2161230 h 2344739"/>
              <a:gd name="connsiteX109" fmla="*/ 7198152 w 12193149"/>
              <a:gd name="connsiteY109" fmla="*/ 2166588 h 2344739"/>
              <a:gd name="connsiteX110" fmla="*/ 7171956 w 12193149"/>
              <a:gd name="connsiteY110" fmla="*/ 2171236 h 2344739"/>
              <a:gd name="connsiteX111" fmla="*/ 7098136 w 12193149"/>
              <a:gd name="connsiteY111" fmla="*/ 2183464 h 2344739"/>
              <a:gd name="connsiteX112" fmla="*/ 7019644 w 12193149"/>
              <a:gd name="connsiteY112" fmla="*/ 2183090 h 2344739"/>
              <a:gd name="connsiteX113" fmla="*/ 6905294 w 12193149"/>
              <a:gd name="connsiteY113" fmla="*/ 2212596 h 2344739"/>
              <a:gd name="connsiteX114" fmla="*/ 6709370 w 12193149"/>
              <a:gd name="connsiteY114" fmla="*/ 2240551 h 2344739"/>
              <a:gd name="connsiteX115" fmla="*/ 6550602 w 12193149"/>
              <a:gd name="connsiteY115" fmla="*/ 2269327 h 2344739"/>
              <a:gd name="connsiteX116" fmla="*/ 6318708 w 12193149"/>
              <a:gd name="connsiteY116" fmla="*/ 2316127 h 2344739"/>
              <a:gd name="connsiteX117" fmla="*/ 6169822 w 12193149"/>
              <a:gd name="connsiteY117" fmla="*/ 2318214 h 2344739"/>
              <a:gd name="connsiteX118" fmla="*/ 6074996 w 12193149"/>
              <a:gd name="connsiteY118" fmla="*/ 2338676 h 2344739"/>
              <a:gd name="connsiteX119" fmla="*/ 6069677 w 12193149"/>
              <a:gd name="connsiteY119" fmla="*/ 2337139 h 2344739"/>
              <a:gd name="connsiteX120" fmla="*/ 6049786 w 12193149"/>
              <a:gd name="connsiteY120" fmla="*/ 2337822 h 2344739"/>
              <a:gd name="connsiteX121" fmla="*/ 6042433 w 12193149"/>
              <a:gd name="connsiteY121" fmla="*/ 2329473 h 2344739"/>
              <a:gd name="connsiteX122" fmla="*/ 6011238 w 12193149"/>
              <a:gd name="connsiteY122" fmla="*/ 2324380 h 2344739"/>
              <a:gd name="connsiteX123" fmla="*/ 5958523 w 12193149"/>
              <a:gd name="connsiteY123" fmla="*/ 2328024 h 2344739"/>
              <a:gd name="connsiteX124" fmla="*/ 5760067 w 12193149"/>
              <a:gd name="connsiteY124" fmla="*/ 2343716 h 2344739"/>
              <a:gd name="connsiteX125" fmla="*/ 5628108 w 12193149"/>
              <a:gd name="connsiteY125" fmla="*/ 2344739 h 2344739"/>
              <a:gd name="connsiteX126" fmla="*/ 5472054 w 12193149"/>
              <a:gd name="connsiteY126" fmla="*/ 2330719 h 2344739"/>
              <a:gd name="connsiteX127" fmla="*/ 5433909 w 12193149"/>
              <a:gd name="connsiteY127" fmla="*/ 2319466 h 2344739"/>
              <a:gd name="connsiteX128" fmla="*/ 5382817 w 12193149"/>
              <a:gd name="connsiteY128" fmla="*/ 2301764 h 2344739"/>
              <a:gd name="connsiteX129" fmla="*/ 5262912 w 12193149"/>
              <a:gd name="connsiteY129" fmla="*/ 2281347 h 2344739"/>
              <a:gd name="connsiteX130" fmla="*/ 5224109 w 12193149"/>
              <a:gd name="connsiteY130" fmla="*/ 2270223 h 2344739"/>
              <a:gd name="connsiteX131" fmla="*/ 5175808 w 12193149"/>
              <a:gd name="connsiteY131" fmla="*/ 2267233 h 2344739"/>
              <a:gd name="connsiteX132" fmla="*/ 5157702 w 12193149"/>
              <a:gd name="connsiteY132" fmla="*/ 2260010 h 2344739"/>
              <a:gd name="connsiteX133" fmla="*/ 5143747 w 12193149"/>
              <a:gd name="connsiteY133" fmla="*/ 2256610 h 2344739"/>
              <a:gd name="connsiteX134" fmla="*/ 5140744 w 12193149"/>
              <a:gd name="connsiteY134" fmla="*/ 2254509 h 2344739"/>
              <a:gd name="connsiteX135" fmla="*/ 5122807 w 12193149"/>
              <a:gd name="connsiteY135" fmla="*/ 2243656 h 2344739"/>
              <a:gd name="connsiteX136" fmla="*/ 5066938 w 12193149"/>
              <a:gd name="connsiteY136" fmla="*/ 2250227 h 2344739"/>
              <a:gd name="connsiteX137" fmla="*/ 5012662 w 12193149"/>
              <a:gd name="connsiteY137" fmla="*/ 2233846 h 2344739"/>
              <a:gd name="connsiteX138" fmla="*/ 4841589 w 12193149"/>
              <a:gd name="connsiteY138" fmla="*/ 2209829 h 2344739"/>
              <a:gd name="connsiteX139" fmla="*/ 4763595 w 12193149"/>
              <a:gd name="connsiteY139" fmla="*/ 2182061 h 2344739"/>
              <a:gd name="connsiteX140" fmla="*/ 4724334 w 12193149"/>
              <a:gd name="connsiteY140" fmla="*/ 2173047 h 2344739"/>
              <a:gd name="connsiteX141" fmla="*/ 4722324 w 12193149"/>
              <a:gd name="connsiteY141" fmla="*/ 2172298 h 2344739"/>
              <a:gd name="connsiteX142" fmla="*/ 4723259 w 12193149"/>
              <a:gd name="connsiteY142" fmla="*/ 2172087 h 2344739"/>
              <a:gd name="connsiteX143" fmla="*/ 4718350 w 12193149"/>
              <a:gd name="connsiteY143" fmla="*/ 2170817 h 2344739"/>
              <a:gd name="connsiteX144" fmla="*/ 4722324 w 12193149"/>
              <a:gd name="connsiteY144" fmla="*/ 2172298 h 2344739"/>
              <a:gd name="connsiteX145" fmla="*/ 4716674 w 12193149"/>
              <a:gd name="connsiteY145" fmla="*/ 2173573 h 2344739"/>
              <a:gd name="connsiteX146" fmla="*/ 4516962 w 12193149"/>
              <a:gd name="connsiteY146" fmla="*/ 2163671 h 2344739"/>
              <a:gd name="connsiteX147" fmla="*/ 4429691 w 12193149"/>
              <a:gd name="connsiteY147" fmla="*/ 2153020 h 2344739"/>
              <a:gd name="connsiteX148" fmla="*/ 4364023 w 12193149"/>
              <a:gd name="connsiteY148" fmla="*/ 2151674 h 2344739"/>
              <a:gd name="connsiteX149" fmla="*/ 4318114 w 12193149"/>
              <a:gd name="connsiteY149" fmla="*/ 2158289 h 2344739"/>
              <a:gd name="connsiteX150" fmla="*/ 4316258 w 12193149"/>
              <a:gd name="connsiteY150" fmla="*/ 2156948 h 2344739"/>
              <a:gd name="connsiteX151" fmla="*/ 4296292 w 12193149"/>
              <a:gd name="connsiteY151" fmla="*/ 2155069 h 2344739"/>
              <a:gd name="connsiteX152" fmla="*/ 4291212 w 12193149"/>
              <a:gd name="connsiteY152" fmla="*/ 2157986 h 2344739"/>
              <a:gd name="connsiteX153" fmla="*/ 4277290 w 12193149"/>
              <a:gd name="connsiteY153" fmla="*/ 2157740 h 2344739"/>
              <a:gd name="connsiteX154" fmla="*/ 4249265 w 12193149"/>
              <a:gd name="connsiteY154" fmla="*/ 2160064 h 2344739"/>
              <a:gd name="connsiteX155" fmla="*/ 4203199 w 12193149"/>
              <a:gd name="connsiteY155" fmla="*/ 2157269 h 2344739"/>
              <a:gd name="connsiteX156" fmla="*/ 4202893 w 12193149"/>
              <a:gd name="connsiteY156" fmla="*/ 2156010 h 2344739"/>
              <a:gd name="connsiteX157" fmla="*/ 4192396 w 12193149"/>
              <a:gd name="connsiteY157" fmla="*/ 2150376 h 2344739"/>
              <a:gd name="connsiteX158" fmla="*/ 4143893 w 12193149"/>
              <a:gd name="connsiteY158" fmla="*/ 2134511 h 2344739"/>
              <a:gd name="connsiteX159" fmla="*/ 4084245 w 12193149"/>
              <a:gd name="connsiteY159" fmla="*/ 2107978 h 2344739"/>
              <a:gd name="connsiteX160" fmla="*/ 4075694 w 12193149"/>
              <a:gd name="connsiteY160" fmla="*/ 2107143 h 2344739"/>
              <a:gd name="connsiteX161" fmla="*/ 4075575 w 12193149"/>
              <a:gd name="connsiteY161" fmla="*/ 2106844 h 2344739"/>
              <a:gd name="connsiteX162" fmla="*/ 4066658 w 12193149"/>
              <a:gd name="connsiteY162" fmla="*/ 2105400 h 2344739"/>
              <a:gd name="connsiteX163" fmla="*/ 4060102 w 12193149"/>
              <a:gd name="connsiteY163" fmla="*/ 2105618 h 2344739"/>
              <a:gd name="connsiteX164" fmla="*/ 4043512 w 12193149"/>
              <a:gd name="connsiteY164" fmla="*/ 2103997 h 2344739"/>
              <a:gd name="connsiteX165" fmla="*/ 4038145 w 12193149"/>
              <a:gd name="connsiteY165" fmla="*/ 2101563 h 2344739"/>
              <a:gd name="connsiteX166" fmla="*/ 4036511 w 12193149"/>
              <a:gd name="connsiteY166" fmla="*/ 2097896 h 2344739"/>
              <a:gd name="connsiteX167" fmla="*/ 4034926 w 12193149"/>
              <a:gd name="connsiteY167" fmla="*/ 2098131 h 2344739"/>
              <a:gd name="connsiteX168" fmla="*/ 4005686 w 12193149"/>
              <a:gd name="connsiteY168" fmla="*/ 2085563 h 2344739"/>
              <a:gd name="connsiteX169" fmla="*/ 3937994 w 12193149"/>
              <a:gd name="connsiteY169" fmla="*/ 2068106 h 2344739"/>
              <a:gd name="connsiteX170" fmla="*/ 3898423 w 12193149"/>
              <a:gd name="connsiteY170" fmla="*/ 2062451 h 2344739"/>
              <a:gd name="connsiteX171" fmla="*/ 3790908 w 12193149"/>
              <a:gd name="connsiteY171" fmla="*/ 2042213 h 2344739"/>
              <a:gd name="connsiteX172" fmla="*/ 3683661 w 12193149"/>
              <a:gd name="connsiteY172" fmla="*/ 2018290 h 2344739"/>
              <a:gd name="connsiteX173" fmla="*/ 3611183 w 12193149"/>
              <a:gd name="connsiteY173" fmla="*/ 1986019 h 2344739"/>
              <a:gd name="connsiteX174" fmla="*/ 3605003 w 12193149"/>
              <a:gd name="connsiteY174" fmla="*/ 1987381 h 2344739"/>
              <a:gd name="connsiteX175" fmla="*/ 3595884 w 12193149"/>
              <a:gd name="connsiteY175" fmla="*/ 1987545 h 2344739"/>
              <a:gd name="connsiteX176" fmla="*/ 3595649 w 12193149"/>
              <a:gd name="connsiteY176" fmla="*/ 1987276 h 2344739"/>
              <a:gd name="connsiteX177" fmla="*/ 3587126 w 12193149"/>
              <a:gd name="connsiteY177" fmla="*/ 1987966 h 2344739"/>
              <a:gd name="connsiteX178" fmla="*/ 3537283 w 12193149"/>
              <a:gd name="connsiteY178" fmla="*/ 1978267 h 2344739"/>
              <a:gd name="connsiteX179" fmla="*/ 3474371 w 12193149"/>
              <a:gd name="connsiteY179" fmla="*/ 1974606 h 2344739"/>
              <a:gd name="connsiteX180" fmla="*/ 3401876 w 12193149"/>
              <a:gd name="connsiteY180" fmla="*/ 1962558 h 2344739"/>
              <a:gd name="connsiteX181" fmla="*/ 3365036 w 12193149"/>
              <a:gd name="connsiteY181" fmla="*/ 1979510 h 2344739"/>
              <a:gd name="connsiteX182" fmla="*/ 3345174 w 12193149"/>
              <a:gd name="connsiteY182" fmla="*/ 1981192 h 2344739"/>
              <a:gd name="connsiteX183" fmla="*/ 3342846 w 12193149"/>
              <a:gd name="connsiteY183" fmla="*/ 1980217 h 2344739"/>
              <a:gd name="connsiteX184" fmla="*/ 3263504 w 12193149"/>
              <a:gd name="connsiteY184" fmla="*/ 1986094 h 2344739"/>
              <a:gd name="connsiteX185" fmla="*/ 3143704 w 12193149"/>
              <a:gd name="connsiteY185" fmla="*/ 1993869 h 2344739"/>
              <a:gd name="connsiteX186" fmla="*/ 3031439 w 12193149"/>
              <a:gd name="connsiteY186" fmla="*/ 1996512 h 2344739"/>
              <a:gd name="connsiteX187" fmla="*/ 2782717 w 12193149"/>
              <a:gd name="connsiteY187" fmla="*/ 2018333 h 2344739"/>
              <a:gd name="connsiteX188" fmla="*/ 2647675 w 12193149"/>
              <a:gd name="connsiteY188" fmla="*/ 2028869 h 2344739"/>
              <a:gd name="connsiteX189" fmla="*/ 2569176 w 12193149"/>
              <a:gd name="connsiteY189" fmla="*/ 2002628 h 2344739"/>
              <a:gd name="connsiteX190" fmla="*/ 2444403 w 12193149"/>
              <a:gd name="connsiteY190" fmla="*/ 2016529 h 2344739"/>
              <a:gd name="connsiteX191" fmla="*/ 2316260 w 12193149"/>
              <a:gd name="connsiteY191" fmla="*/ 2024996 h 2344739"/>
              <a:gd name="connsiteX192" fmla="*/ 2209726 w 12193149"/>
              <a:gd name="connsiteY192" fmla="*/ 2019763 h 2344739"/>
              <a:gd name="connsiteX193" fmla="*/ 2095813 w 12193149"/>
              <a:gd name="connsiteY193" fmla="*/ 2003052 h 2344739"/>
              <a:gd name="connsiteX194" fmla="*/ 1998504 w 12193149"/>
              <a:gd name="connsiteY194" fmla="*/ 1995032 h 2344739"/>
              <a:gd name="connsiteX195" fmla="*/ 1929320 w 12193149"/>
              <a:gd name="connsiteY195" fmla="*/ 2016977 h 2344739"/>
              <a:gd name="connsiteX196" fmla="*/ 1922798 w 12193149"/>
              <a:gd name="connsiteY196" fmla="*/ 2012146 h 2344739"/>
              <a:gd name="connsiteX197" fmla="*/ 1874228 w 12193149"/>
              <a:gd name="connsiteY197" fmla="*/ 2013741 h 2344739"/>
              <a:gd name="connsiteX198" fmla="*/ 1787803 w 12193149"/>
              <a:gd name="connsiteY198" fmla="*/ 2041363 h 2344739"/>
              <a:gd name="connsiteX199" fmla="*/ 1739352 w 12193149"/>
              <a:gd name="connsiteY199" fmla="*/ 2036312 h 2344739"/>
              <a:gd name="connsiteX200" fmla="*/ 1676219 w 12193149"/>
              <a:gd name="connsiteY200" fmla="*/ 2019963 h 2344739"/>
              <a:gd name="connsiteX201" fmla="*/ 1609817 w 12193149"/>
              <a:gd name="connsiteY201" fmla="*/ 2013066 h 2344739"/>
              <a:gd name="connsiteX202" fmla="*/ 1497258 w 12193149"/>
              <a:gd name="connsiteY202" fmla="*/ 1987476 h 2344739"/>
              <a:gd name="connsiteX203" fmla="*/ 1151127 w 12193149"/>
              <a:gd name="connsiteY203" fmla="*/ 1938041 h 2344739"/>
              <a:gd name="connsiteX204" fmla="*/ 859417 w 12193149"/>
              <a:gd name="connsiteY204" fmla="*/ 1928608 h 2344739"/>
              <a:gd name="connsiteX205" fmla="*/ 838688 w 12193149"/>
              <a:gd name="connsiteY205" fmla="*/ 1929821 h 2344739"/>
              <a:gd name="connsiteX206" fmla="*/ 817957 w 12193149"/>
              <a:gd name="connsiteY206" fmla="*/ 1927857 h 2344739"/>
              <a:gd name="connsiteX207" fmla="*/ 812654 w 12193149"/>
              <a:gd name="connsiteY207" fmla="*/ 1930751 h 2344739"/>
              <a:gd name="connsiteX208" fmla="*/ 721195 w 12193149"/>
              <a:gd name="connsiteY208" fmla="*/ 1929661 h 2344739"/>
              <a:gd name="connsiteX209" fmla="*/ 720890 w 12193149"/>
              <a:gd name="connsiteY209" fmla="*/ 1928399 h 2344739"/>
              <a:gd name="connsiteX210" fmla="*/ 710023 w 12193149"/>
              <a:gd name="connsiteY210" fmla="*/ 1922722 h 2344739"/>
              <a:gd name="connsiteX211" fmla="*/ 597940 w 12193149"/>
              <a:gd name="connsiteY211" fmla="*/ 1879864 h 2344739"/>
              <a:gd name="connsiteX212" fmla="*/ 579683 w 12193149"/>
              <a:gd name="connsiteY212" fmla="*/ 1877212 h 2344739"/>
              <a:gd name="connsiteX213" fmla="*/ 572865 w 12193149"/>
              <a:gd name="connsiteY213" fmla="*/ 1877401 h 2344739"/>
              <a:gd name="connsiteX214" fmla="*/ 446247 w 12193149"/>
              <a:gd name="connsiteY214" fmla="*/ 1839371 h 2344739"/>
              <a:gd name="connsiteX215" fmla="*/ 405163 w 12193149"/>
              <a:gd name="connsiteY215" fmla="*/ 1833548 h 2344739"/>
              <a:gd name="connsiteX216" fmla="*/ 293583 w 12193149"/>
              <a:gd name="connsiteY216" fmla="*/ 1812852 h 2344739"/>
              <a:gd name="connsiteX217" fmla="*/ 119529 w 12193149"/>
              <a:gd name="connsiteY217" fmla="*/ 1761047 h 2344739"/>
              <a:gd name="connsiteX218" fmla="*/ 16674 w 12193149"/>
              <a:gd name="connsiteY218" fmla="*/ 1758191 h 2344739"/>
              <a:gd name="connsiteX219" fmla="*/ 1150 w 12193149"/>
              <a:gd name="connsiteY219" fmla="*/ 1752722 h 2344739"/>
              <a:gd name="connsiteX220" fmla="*/ 1148 w 12193149"/>
              <a:gd name="connsiteY220" fmla="*/ 222213 h 2344739"/>
              <a:gd name="connsiteX221" fmla="*/ 1148 w 12193149"/>
              <a:gd name="connsiteY221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38590 w 12193149"/>
              <a:gd name="connsiteY65" fmla="*/ 1869293 h 2344739"/>
              <a:gd name="connsiteX66" fmla="*/ 9232518 w 12193149"/>
              <a:gd name="connsiteY66" fmla="*/ 1893149 h 2344739"/>
              <a:gd name="connsiteX67" fmla="*/ 9156690 w 12193149"/>
              <a:gd name="connsiteY67" fmla="*/ 1903228 h 2344739"/>
              <a:gd name="connsiteX68" fmla="*/ 9054601 w 12193149"/>
              <a:gd name="connsiteY68" fmla="*/ 1910755 h 2344739"/>
              <a:gd name="connsiteX69" fmla="*/ 9006634 w 12193149"/>
              <a:gd name="connsiteY69" fmla="*/ 1914040 h 2344739"/>
              <a:gd name="connsiteX70" fmla="*/ 9006349 w 12193149"/>
              <a:gd name="connsiteY70" fmla="*/ 1913800 h 2344739"/>
              <a:gd name="connsiteX71" fmla="*/ 8997380 w 12193149"/>
              <a:gd name="connsiteY71" fmla="*/ 1915011 h 2344739"/>
              <a:gd name="connsiteX72" fmla="*/ 8991542 w 12193149"/>
              <a:gd name="connsiteY72" fmla="*/ 1917072 h 2344739"/>
              <a:gd name="connsiteX73" fmla="*/ 8975485 w 12193149"/>
              <a:gd name="connsiteY73" fmla="*/ 1920298 h 2344739"/>
              <a:gd name="connsiteX74" fmla="*/ 8969159 w 12193149"/>
              <a:gd name="connsiteY74" fmla="*/ 1919598 h 2344739"/>
              <a:gd name="connsiteX75" fmla="*/ 8964196 w 12193149"/>
              <a:gd name="connsiteY75" fmla="*/ 1917373 h 2344739"/>
              <a:gd name="connsiteX76" fmla="*/ 8930136 w 12193149"/>
              <a:gd name="connsiteY76" fmla="*/ 1914185 h 2344739"/>
              <a:gd name="connsiteX77" fmla="*/ 8753592 w 12193149"/>
              <a:gd name="connsiteY77" fmla="*/ 1933417 h 2344739"/>
              <a:gd name="connsiteX78" fmla="*/ 8708995 w 12193149"/>
              <a:gd name="connsiteY78" fmla="*/ 1935518 h 2344739"/>
              <a:gd name="connsiteX79" fmla="*/ 8597219 w 12193149"/>
              <a:gd name="connsiteY79" fmla="*/ 1944090 h 2344739"/>
              <a:gd name="connsiteX80" fmla="*/ 8526378 w 12193149"/>
              <a:gd name="connsiteY80" fmla="*/ 1929248 h 2344739"/>
              <a:gd name="connsiteX81" fmla="*/ 8512131 w 12193149"/>
              <a:gd name="connsiteY81" fmla="*/ 1935163 h 2344739"/>
              <a:gd name="connsiteX82" fmla="*/ 8507315 w 12193149"/>
              <a:gd name="connsiteY82" fmla="*/ 1938164 h 2344739"/>
              <a:gd name="connsiteX83" fmla="*/ 8499116 w 12193149"/>
              <a:gd name="connsiteY83" fmla="*/ 1940902 h 2344739"/>
              <a:gd name="connsiteX84" fmla="*/ 8498742 w 12193149"/>
              <a:gd name="connsiteY84" fmla="*/ 1940723 h 2344739"/>
              <a:gd name="connsiteX85" fmla="*/ 8491397 w 12193149"/>
              <a:gd name="connsiteY85" fmla="*/ 1943773 h 2344739"/>
              <a:gd name="connsiteX86" fmla="*/ 8368330 w 12193149"/>
              <a:gd name="connsiteY86" fmla="*/ 1957815 h 2344739"/>
              <a:gd name="connsiteX87" fmla="*/ 8354947 w 12193149"/>
              <a:gd name="connsiteY87" fmla="*/ 1958009 h 2344739"/>
              <a:gd name="connsiteX88" fmla="*/ 8321252 w 12193149"/>
              <a:gd name="connsiteY88" fmla="*/ 1974587 h 2344739"/>
              <a:gd name="connsiteX89" fmla="*/ 8315581 w 12193149"/>
              <a:gd name="connsiteY89" fmla="*/ 1974913 h 2344739"/>
              <a:gd name="connsiteX90" fmla="*/ 8296322 w 12193149"/>
              <a:gd name="connsiteY90" fmla="*/ 1988808 h 2344739"/>
              <a:gd name="connsiteX91" fmla="*/ 8285424 w 12193149"/>
              <a:gd name="connsiteY91" fmla="*/ 1994631 h 2344739"/>
              <a:gd name="connsiteX92" fmla="*/ 8284298 w 12193149"/>
              <a:gd name="connsiteY92" fmla="*/ 1999074 h 2344739"/>
              <a:gd name="connsiteX93" fmla="*/ 8267224 w 12193149"/>
              <a:gd name="connsiteY93" fmla="*/ 2006249 h 2344739"/>
              <a:gd name="connsiteX94" fmla="*/ 8264525 w 12193149"/>
              <a:gd name="connsiteY94" fmla="*/ 2006019 h 2344739"/>
              <a:gd name="connsiteX95" fmla="*/ 8253181 w 12193149"/>
              <a:gd name="connsiteY95" fmla="*/ 2015862 h 2344739"/>
              <a:gd name="connsiteX96" fmla="*/ 8246982 w 12193149"/>
              <a:gd name="connsiteY96" fmla="*/ 2028854 h 2344739"/>
              <a:gd name="connsiteX97" fmla="*/ 8091420 w 12193149"/>
              <a:gd name="connsiteY97" fmla="*/ 2075015 h 2344739"/>
              <a:gd name="connsiteX98" fmla="*/ 7906555 w 12193149"/>
              <a:gd name="connsiteY98" fmla="*/ 2116988 h 2344739"/>
              <a:gd name="connsiteX99" fmla="*/ 7719893 w 12193149"/>
              <a:gd name="connsiteY99" fmla="*/ 2142703 h 2344739"/>
              <a:gd name="connsiteX100" fmla="*/ 7615495 w 12193149"/>
              <a:gd name="connsiteY100" fmla="*/ 2139232 h 2344739"/>
              <a:gd name="connsiteX101" fmla="*/ 7528691 w 12193149"/>
              <a:gd name="connsiteY101" fmla="*/ 2145060 h 2344739"/>
              <a:gd name="connsiteX102" fmla="*/ 7520719 w 12193149"/>
              <a:gd name="connsiteY102" fmla="*/ 2147613 h 2344739"/>
              <a:gd name="connsiteX103" fmla="*/ 7508559 w 12193149"/>
              <a:gd name="connsiteY103" fmla="*/ 2148948 h 2344739"/>
              <a:gd name="connsiteX104" fmla="*/ 7508188 w 12193149"/>
              <a:gd name="connsiteY104" fmla="*/ 2148621 h 2344739"/>
              <a:gd name="connsiteX105" fmla="*/ 7496943 w 12193149"/>
              <a:gd name="connsiteY105" fmla="*/ 2150573 h 2344739"/>
              <a:gd name="connsiteX106" fmla="*/ 7406539 w 12193149"/>
              <a:gd name="connsiteY106" fmla="*/ 2142468 h 2344739"/>
              <a:gd name="connsiteX107" fmla="*/ 7219707 w 12193149"/>
              <a:gd name="connsiteY107" fmla="*/ 2156680 h 2344739"/>
              <a:gd name="connsiteX108" fmla="*/ 7202249 w 12193149"/>
              <a:gd name="connsiteY108" fmla="*/ 2161230 h 2344739"/>
              <a:gd name="connsiteX109" fmla="*/ 7198152 w 12193149"/>
              <a:gd name="connsiteY109" fmla="*/ 2166588 h 2344739"/>
              <a:gd name="connsiteX110" fmla="*/ 7171956 w 12193149"/>
              <a:gd name="connsiteY110" fmla="*/ 2171236 h 2344739"/>
              <a:gd name="connsiteX111" fmla="*/ 7098136 w 12193149"/>
              <a:gd name="connsiteY111" fmla="*/ 2183464 h 2344739"/>
              <a:gd name="connsiteX112" fmla="*/ 7019644 w 12193149"/>
              <a:gd name="connsiteY112" fmla="*/ 2183090 h 2344739"/>
              <a:gd name="connsiteX113" fmla="*/ 6905294 w 12193149"/>
              <a:gd name="connsiteY113" fmla="*/ 2212596 h 2344739"/>
              <a:gd name="connsiteX114" fmla="*/ 6709370 w 12193149"/>
              <a:gd name="connsiteY114" fmla="*/ 2240551 h 2344739"/>
              <a:gd name="connsiteX115" fmla="*/ 6550602 w 12193149"/>
              <a:gd name="connsiteY115" fmla="*/ 2269327 h 2344739"/>
              <a:gd name="connsiteX116" fmla="*/ 6318708 w 12193149"/>
              <a:gd name="connsiteY116" fmla="*/ 2316127 h 2344739"/>
              <a:gd name="connsiteX117" fmla="*/ 6169822 w 12193149"/>
              <a:gd name="connsiteY117" fmla="*/ 2318214 h 2344739"/>
              <a:gd name="connsiteX118" fmla="*/ 6074996 w 12193149"/>
              <a:gd name="connsiteY118" fmla="*/ 2338676 h 2344739"/>
              <a:gd name="connsiteX119" fmla="*/ 6069677 w 12193149"/>
              <a:gd name="connsiteY119" fmla="*/ 2337139 h 2344739"/>
              <a:gd name="connsiteX120" fmla="*/ 6049786 w 12193149"/>
              <a:gd name="connsiteY120" fmla="*/ 2337822 h 2344739"/>
              <a:gd name="connsiteX121" fmla="*/ 6042433 w 12193149"/>
              <a:gd name="connsiteY121" fmla="*/ 2329473 h 2344739"/>
              <a:gd name="connsiteX122" fmla="*/ 6011238 w 12193149"/>
              <a:gd name="connsiteY122" fmla="*/ 2324380 h 2344739"/>
              <a:gd name="connsiteX123" fmla="*/ 5958523 w 12193149"/>
              <a:gd name="connsiteY123" fmla="*/ 2328024 h 2344739"/>
              <a:gd name="connsiteX124" fmla="*/ 5760067 w 12193149"/>
              <a:gd name="connsiteY124" fmla="*/ 2343716 h 2344739"/>
              <a:gd name="connsiteX125" fmla="*/ 5628108 w 12193149"/>
              <a:gd name="connsiteY125" fmla="*/ 2344739 h 2344739"/>
              <a:gd name="connsiteX126" fmla="*/ 5472054 w 12193149"/>
              <a:gd name="connsiteY126" fmla="*/ 2330719 h 2344739"/>
              <a:gd name="connsiteX127" fmla="*/ 5433909 w 12193149"/>
              <a:gd name="connsiteY127" fmla="*/ 2319466 h 2344739"/>
              <a:gd name="connsiteX128" fmla="*/ 5382817 w 12193149"/>
              <a:gd name="connsiteY128" fmla="*/ 2301764 h 2344739"/>
              <a:gd name="connsiteX129" fmla="*/ 5262912 w 12193149"/>
              <a:gd name="connsiteY129" fmla="*/ 2281347 h 2344739"/>
              <a:gd name="connsiteX130" fmla="*/ 5224109 w 12193149"/>
              <a:gd name="connsiteY130" fmla="*/ 2270223 h 2344739"/>
              <a:gd name="connsiteX131" fmla="*/ 5175808 w 12193149"/>
              <a:gd name="connsiteY131" fmla="*/ 2267233 h 2344739"/>
              <a:gd name="connsiteX132" fmla="*/ 5157702 w 12193149"/>
              <a:gd name="connsiteY132" fmla="*/ 2260010 h 2344739"/>
              <a:gd name="connsiteX133" fmla="*/ 5143747 w 12193149"/>
              <a:gd name="connsiteY133" fmla="*/ 2256610 h 2344739"/>
              <a:gd name="connsiteX134" fmla="*/ 5140744 w 12193149"/>
              <a:gd name="connsiteY134" fmla="*/ 2254509 h 2344739"/>
              <a:gd name="connsiteX135" fmla="*/ 5122807 w 12193149"/>
              <a:gd name="connsiteY135" fmla="*/ 2243656 h 2344739"/>
              <a:gd name="connsiteX136" fmla="*/ 5066938 w 12193149"/>
              <a:gd name="connsiteY136" fmla="*/ 2250227 h 2344739"/>
              <a:gd name="connsiteX137" fmla="*/ 5012662 w 12193149"/>
              <a:gd name="connsiteY137" fmla="*/ 2233846 h 2344739"/>
              <a:gd name="connsiteX138" fmla="*/ 4841589 w 12193149"/>
              <a:gd name="connsiteY138" fmla="*/ 2209829 h 2344739"/>
              <a:gd name="connsiteX139" fmla="*/ 4763595 w 12193149"/>
              <a:gd name="connsiteY139" fmla="*/ 2182061 h 2344739"/>
              <a:gd name="connsiteX140" fmla="*/ 4724334 w 12193149"/>
              <a:gd name="connsiteY140" fmla="*/ 2173047 h 2344739"/>
              <a:gd name="connsiteX141" fmla="*/ 4722324 w 12193149"/>
              <a:gd name="connsiteY141" fmla="*/ 2172298 h 2344739"/>
              <a:gd name="connsiteX142" fmla="*/ 4723259 w 12193149"/>
              <a:gd name="connsiteY142" fmla="*/ 2172087 h 2344739"/>
              <a:gd name="connsiteX143" fmla="*/ 4718350 w 12193149"/>
              <a:gd name="connsiteY143" fmla="*/ 2170817 h 2344739"/>
              <a:gd name="connsiteX144" fmla="*/ 4722324 w 12193149"/>
              <a:gd name="connsiteY144" fmla="*/ 2172298 h 2344739"/>
              <a:gd name="connsiteX145" fmla="*/ 4716674 w 12193149"/>
              <a:gd name="connsiteY145" fmla="*/ 2173573 h 2344739"/>
              <a:gd name="connsiteX146" fmla="*/ 4516962 w 12193149"/>
              <a:gd name="connsiteY146" fmla="*/ 2163671 h 2344739"/>
              <a:gd name="connsiteX147" fmla="*/ 4429691 w 12193149"/>
              <a:gd name="connsiteY147" fmla="*/ 2153020 h 2344739"/>
              <a:gd name="connsiteX148" fmla="*/ 4364023 w 12193149"/>
              <a:gd name="connsiteY148" fmla="*/ 2151674 h 2344739"/>
              <a:gd name="connsiteX149" fmla="*/ 4318114 w 12193149"/>
              <a:gd name="connsiteY149" fmla="*/ 2158289 h 2344739"/>
              <a:gd name="connsiteX150" fmla="*/ 4316258 w 12193149"/>
              <a:gd name="connsiteY150" fmla="*/ 2156948 h 2344739"/>
              <a:gd name="connsiteX151" fmla="*/ 4296292 w 12193149"/>
              <a:gd name="connsiteY151" fmla="*/ 2155069 h 2344739"/>
              <a:gd name="connsiteX152" fmla="*/ 4291212 w 12193149"/>
              <a:gd name="connsiteY152" fmla="*/ 2157986 h 2344739"/>
              <a:gd name="connsiteX153" fmla="*/ 4277290 w 12193149"/>
              <a:gd name="connsiteY153" fmla="*/ 2157740 h 2344739"/>
              <a:gd name="connsiteX154" fmla="*/ 4249265 w 12193149"/>
              <a:gd name="connsiteY154" fmla="*/ 2160064 h 2344739"/>
              <a:gd name="connsiteX155" fmla="*/ 4203199 w 12193149"/>
              <a:gd name="connsiteY155" fmla="*/ 2157269 h 2344739"/>
              <a:gd name="connsiteX156" fmla="*/ 4202893 w 12193149"/>
              <a:gd name="connsiteY156" fmla="*/ 2156010 h 2344739"/>
              <a:gd name="connsiteX157" fmla="*/ 4192396 w 12193149"/>
              <a:gd name="connsiteY157" fmla="*/ 2150376 h 2344739"/>
              <a:gd name="connsiteX158" fmla="*/ 4143893 w 12193149"/>
              <a:gd name="connsiteY158" fmla="*/ 2134511 h 2344739"/>
              <a:gd name="connsiteX159" fmla="*/ 4084245 w 12193149"/>
              <a:gd name="connsiteY159" fmla="*/ 2107978 h 2344739"/>
              <a:gd name="connsiteX160" fmla="*/ 4075694 w 12193149"/>
              <a:gd name="connsiteY160" fmla="*/ 2107143 h 2344739"/>
              <a:gd name="connsiteX161" fmla="*/ 4075575 w 12193149"/>
              <a:gd name="connsiteY161" fmla="*/ 2106844 h 2344739"/>
              <a:gd name="connsiteX162" fmla="*/ 4066658 w 12193149"/>
              <a:gd name="connsiteY162" fmla="*/ 2105400 h 2344739"/>
              <a:gd name="connsiteX163" fmla="*/ 4060102 w 12193149"/>
              <a:gd name="connsiteY163" fmla="*/ 2105618 h 2344739"/>
              <a:gd name="connsiteX164" fmla="*/ 4043512 w 12193149"/>
              <a:gd name="connsiteY164" fmla="*/ 2103997 h 2344739"/>
              <a:gd name="connsiteX165" fmla="*/ 4038145 w 12193149"/>
              <a:gd name="connsiteY165" fmla="*/ 2101563 h 2344739"/>
              <a:gd name="connsiteX166" fmla="*/ 4036511 w 12193149"/>
              <a:gd name="connsiteY166" fmla="*/ 2097896 h 2344739"/>
              <a:gd name="connsiteX167" fmla="*/ 4034926 w 12193149"/>
              <a:gd name="connsiteY167" fmla="*/ 2098131 h 2344739"/>
              <a:gd name="connsiteX168" fmla="*/ 4005686 w 12193149"/>
              <a:gd name="connsiteY168" fmla="*/ 2085563 h 2344739"/>
              <a:gd name="connsiteX169" fmla="*/ 3937994 w 12193149"/>
              <a:gd name="connsiteY169" fmla="*/ 2068106 h 2344739"/>
              <a:gd name="connsiteX170" fmla="*/ 3898423 w 12193149"/>
              <a:gd name="connsiteY170" fmla="*/ 2062451 h 2344739"/>
              <a:gd name="connsiteX171" fmla="*/ 3790908 w 12193149"/>
              <a:gd name="connsiteY171" fmla="*/ 2042213 h 2344739"/>
              <a:gd name="connsiteX172" fmla="*/ 3683661 w 12193149"/>
              <a:gd name="connsiteY172" fmla="*/ 2018290 h 2344739"/>
              <a:gd name="connsiteX173" fmla="*/ 3611183 w 12193149"/>
              <a:gd name="connsiteY173" fmla="*/ 1986019 h 2344739"/>
              <a:gd name="connsiteX174" fmla="*/ 3605003 w 12193149"/>
              <a:gd name="connsiteY174" fmla="*/ 1987381 h 2344739"/>
              <a:gd name="connsiteX175" fmla="*/ 3595884 w 12193149"/>
              <a:gd name="connsiteY175" fmla="*/ 1987545 h 2344739"/>
              <a:gd name="connsiteX176" fmla="*/ 3595649 w 12193149"/>
              <a:gd name="connsiteY176" fmla="*/ 1987276 h 2344739"/>
              <a:gd name="connsiteX177" fmla="*/ 3587126 w 12193149"/>
              <a:gd name="connsiteY177" fmla="*/ 1987966 h 2344739"/>
              <a:gd name="connsiteX178" fmla="*/ 3537283 w 12193149"/>
              <a:gd name="connsiteY178" fmla="*/ 1978267 h 2344739"/>
              <a:gd name="connsiteX179" fmla="*/ 3474371 w 12193149"/>
              <a:gd name="connsiteY179" fmla="*/ 1974606 h 2344739"/>
              <a:gd name="connsiteX180" fmla="*/ 3401876 w 12193149"/>
              <a:gd name="connsiteY180" fmla="*/ 1962558 h 2344739"/>
              <a:gd name="connsiteX181" fmla="*/ 3365036 w 12193149"/>
              <a:gd name="connsiteY181" fmla="*/ 1979510 h 2344739"/>
              <a:gd name="connsiteX182" fmla="*/ 3345174 w 12193149"/>
              <a:gd name="connsiteY182" fmla="*/ 1981192 h 2344739"/>
              <a:gd name="connsiteX183" fmla="*/ 3342846 w 12193149"/>
              <a:gd name="connsiteY183" fmla="*/ 1980217 h 2344739"/>
              <a:gd name="connsiteX184" fmla="*/ 3263504 w 12193149"/>
              <a:gd name="connsiteY184" fmla="*/ 1986094 h 2344739"/>
              <a:gd name="connsiteX185" fmla="*/ 3143704 w 12193149"/>
              <a:gd name="connsiteY185" fmla="*/ 1993869 h 2344739"/>
              <a:gd name="connsiteX186" fmla="*/ 3031439 w 12193149"/>
              <a:gd name="connsiteY186" fmla="*/ 1996512 h 2344739"/>
              <a:gd name="connsiteX187" fmla="*/ 2782717 w 12193149"/>
              <a:gd name="connsiteY187" fmla="*/ 2018333 h 2344739"/>
              <a:gd name="connsiteX188" fmla="*/ 2647675 w 12193149"/>
              <a:gd name="connsiteY188" fmla="*/ 2028869 h 2344739"/>
              <a:gd name="connsiteX189" fmla="*/ 2569176 w 12193149"/>
              <a:gd name="connsiteY189" fmla="*/ 2002628 h 2344739"/>
              <a:gd name="connsiteX190" fmla="*/ 2444403 w 12193149"/>
              <a:gd name="connsiteY190" fmla="*/ 2016529 h 2344739"/>
              <a:gd name="connsiteX191" fmla="*/ 2316260 w 12193149"/>
              <a:gd name="connsiteY191" fmla="*/ 2024996 h 2344739"/>
              <a:gd name="connsiteX192" fmla="*/ 2209726 w 12193149"/>
              <a:gd name="connsiteY192" fmla="*/ 2019763 h 2344739"/>
              <a:gd name="connsiteX193" fmla="*/ 2095813 w 12193149"/>
              <a:gd name="connsiteY193" fmla="*/ 2003052 h 2344739"/>
              <a:gd name="connsiteX194" fmla="*/ 1998504 w 12193149"/>
              <a:gd name="connsiteY194" fmla="*/ 1995032 h 2344739"/>
              <a:gd name="connsiteX195" fmla="*/ 1929320 w 12193149"/>
              <a:gd name="connsiteY195" fmla="*/ 2016977 h 2344739"/>
              <a:gd name="connsiteX196" fmla="*/ 1922798 w 12193149"/>
              <a:gd name="connsiteY196" fmla="*/ 2012146 h 2344739"/>
              <a:gd name="connsiteX197" fmla="*/ 1874228 w 12193149"/>
              <a:gd name="connsiteY197" fmla="*/ 2013741 h 2344739"/>
              <a:gd name="connsiteX198" fmla="*/ 1787803 w 12193149"/>
              <a:gd name="connsiteY198" fmla="*/ 2041363 h 2344739"/>
              <a:gd name="connsiteX199" fmla="*/ 1739352 w 12193149"/>
              <a:gd name="connsiteY199" fmla="*/ 2036312 h 2344739"/>
              <a:gd name="connsiteX200" fmla="*/ 1676219 w 12193149"/>
              <a:gd name="connsiteY200" fmla="*/ 2019963 h 2344739"/>
              <a:gd name="connsiteX201" fmla="*/ 1609817 w 12193149"/>
              <a:gd name="connsiteY201" fmla="*/ 2013066 h 2344739"/>
              <a:gd name="connsiteX202" fmla="*/ 1497258 w 12193149"/>
              <a:gd name="connsiteY202" fmla="*/ 1987476 h 2344739"/>
              <a:gd name="connsiteX203" fmla="*/ 1151127 w 12193149"/>
              <a:gd name="connsiteY203" fmla="*/ 1938041 h 2344739"/>
              <a:gd name="connsiteX204" fmla="*/ 859417 w 12193149"/>
              <a:gd name="connsiteY204" fmla="*/ 1928608 h 2344739"/>
              <a:gd name="connsiteX205" fmla="*/ 838688 w 12193149"/>
              <a:gd name="connsiteY205" fmla="*/ 1929821 h 2344739"/>
              <a:gd name="connsiteX206" fmla="*/ 817957 w 12193149"/>
              <a:gd name="connsiteY206" fmla="*/ 1927857 h 2344739"/>
              <a:gd name="connsiteX207" fmla="*/ 812654 w 12193149"/>
              <a:gd name="connsiteY207" fmla="*/ 1930751 h 2344739"/>
              <a:gd name="connsiteX208" fmla="*/ 721195 w 12193149"/>
              <a:gd name="connsiteY208" fmla="*/ 1929661 h 2344739"/>
              <a:gd name="connsiteX209" fmla="*/ 720890 w 12193149"/>
              <a:gd name="connsiteY209" fmla="*/ 1928399 h 2344739"/>
              <a:gd name="connsiteX210" fmla="*/ 710023 w 12193149"/>
              <a:gd name="connsiteY210" fmla="*/ 1922722 h 2344739"/>
              <a:gd name="connsiteX211" fmla="*/ 597940 w 12193149"/>
              <a:gd name="connsiteY211" fmla="*/ 1879864 h 2344739"/>
              <a:gd name="connsiteX212" fmla="*/ 579683 w 12193149"/>
              <a:gd name="connsiteY212" fmla="*/ 1877212 h 2344739"/>
              <a:gd name="connsiteX213" fmla="*/ 572865 w 12193149"/>
              <a:gd name="connsiteY213" fmla="*/ 1877401 h 2344739"/>
              <a:gd name="connsiteX214" fmla="*/ 446247 w 12193149"/>
              <a:gd name="connsiteY214" fmla="*/ 1839371 h 2344739"/>
              <a:gd name="connsiteX215" fmla="*/ 405163 w 12193149"/>
              <a:gd name="connsiteY215" fmla="*/ 1833548 h 2344739"/>
              <a:gd name="connsiteX216" fmla="*/ 293583 w 12193149"/>
              <a:gd name="connsiteY216" fmla="*/ 1812852 h 2344739"/>
              <a:gd name="connsiteX217" fmla="*/ 119529 w 12193149"/>
              <a:gd name="connsiteY217" fmla="*/ 1761047 h 2344739"/>
              <a:gd name="connsiteX218" fmla="*/ 16674 w 12193149"/>
              <a:gd name="connsiteY218" fmla="*/ 1758191 h 2344739"/>
              <a:gd name="connsiteX219" fmla="*/ 1150 w 12193149"/>
              <a:gd name="connsiteY219" fmla="*/ 1752722 h 2344739"/>
              <a:gd name="connsiteX220" fmla="*/ 1148 w 12193149"/>
              <a:gd name="connsiteY220" fmla="*/ 222213 h 2344739"/>
              <a:gd name="connsiteX221" fmla="*/ 1148 w 12193149"/>
              <a:gd name="connsiteY221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083317 w 12193149"/>
              <a:gd name="connsiteY58" fmla="*/ 1743296 h 2344739"/>
              <a:gd name="connsiteX59" fmla="*/ 10040388 w 12193149"/>
              <a:gd name="connsiteY59" fmla="*/ 1741632 h 2344739"/>
              <a:gd name="connsiteX60" fmla="*/ 9961167 w 12193149"/>
              <a:gd name="connsiteY60" fmla="*/ 1757147 h 2344739"/>
              <a:gd name="connsiteX61" fmla="*/ 9848940 w 12193149"/>
              <a:gd name="connsiteY61" fmla="*/ 1763915 h 2344739"/>
              <a:gd name="connsiteX62" fmla="*/ 9729457 w 12193149"/>
              <a:gd name="connsiteY62" fmla="*/ 1784122 h 2344739"/>
              <a:gd name="connsiteX63" fmla="*/ 9585655 w 12193149"/>
              <a:gd name="connsiteY63" fmla="*/ 1795542 h 2344739"/>
              <a:gd name="connsiteX64" fmla="*/ 9338590 w 12193149"/>
              <a:gd name="connsiteY64" fmla="*/ 1869293 h 2344739"/>
              <a:gd name="connsiteX65" fmla="*/ 9232518 w 12193149"/>
              <a:gd name="connsiteY65" fmla="*/ 1893149 h 2344739"/>
              <a:gd name="connsiteX66" fmla="*/ 9156690 w 12193149"/>
              <a:gd name="connsiteY66" fmla="*/ 1903228 h 2344739"/>
              <a:gd name="connsiteX67" fmla="*/ 9054601 w 12193149"/>
              <a:gd name="connsiteY67" fmla="*/ 1910755 h 2344739"/>
              <a:gd name="connsiteX68" fmla="*/ 9006634 w 12193149"/>
              <a:gd name="connsiteY68" fmla="*/ 1914040 h 2344739"/>
              <a:gd name="connsiteX69" fmla="*/ 9006349 w 12193149"/>
              <a:gd name="connsiteY69" fmla="*/ 1913800 h 2344739"/>
              <a:gd name="connsiteX70" fmla="*/ 8997380 w 12193149"/>
              <a:gd name="connsiteY70" fmla="*/ 1915011 h 2344739"/>
              <a:gd name="connsiteX71" fmla="*/ 8991542 w 12193149"/>
              <a:gd name="connsiteY71" fmla="*/ 1917072 h 2344739"/>
              <a:gd name="connsiteX72" fmla="*/ 8975485 w 12193149"/>
              <a:gd name="connsiteY72" fmla="*/ 1920298 h 2344739"/>
              <a:gd name="connsiteX73" fmla="*/ 8969159 w 12193149"/>
              <a:gd name="connsiteY73" fmla="*/ 1919598 h 2344739"/>
              <a:gd name="connsiteX74" fmla="*/ 8964196 w 12193149"/>
              <a:gd name="connsiteY74" fmla="*/ 1917373 h 2344739"/>
              <a:gd name="connsiteX75" fmla="*/ 8930136 w 12193149"/>
              <a:gd name="connsiteY75" fmla="*/ 1914185 h 2344739"/>
              <a:gd name="connsiteX76" fmla="*/ 8753592 w 12193149"/>
              <a:gd name="connsiteY76" fmla="*/ 1933417 h 2344739"/>
              <a:gd name="connsiteX77" fmla="*/ 8708995 w 12193149"/>
              <a:gd name="connsiteY77" fmla="*/ 1935518 h 2344739"/>
              <a:gd name="connsiteX78" fmla="*/ 8597219 w 12193149"/>
              <a:gd name="connsiteY78" fmla="*/ 1944090 h 2344739"/>
              <a:gd name="connsiteX79" fmla="*/ 8526378 w 12193149"/>
              <a:gd name="connsiteY79" fmla="*/ 1929248 h 2344739"/>
              <a:gd name="connsiteX80" fmla="*/ 8512131 w 12193149"/>
              <a:gd name="connsiteY80" fmla="*/ 1935163 h 2344739"/>
              <a:gd name="connsiteX81" fmla="*/ 8507315 w 12193149"/>
              <a:gd name="connsiteY81" fmla="*/ 1938164 h 2344739"/>
              <a:gd name="connsiteX82" fmla="*/ 8499116 w 12193149"/>
              <a:gd name="connsiteY82" fmla="*/ 1940902 h 2344739"/>
              <a:gd name="connsiteX83" fmla="*/ 8498742 w 12193149"/>
              <a:gd name="connsiteY83" fmla="*/ 1940723 h 2344739"/>
              <a:gd name="connsiteX84" fmla="*/ 8491397 w 12193149"/>
              <a:gd name="connsiteY84" fmla="*/ 1943773 h 2344739"/>
              <a:gd name="connsiteX85" fmla="*/ 8368330 w 12193149"/>
              <a:gd name="connsiteY85" fmla="*/ 1957815 h 2344739"/>
              <a:gd name="connsiteX86" fmla="*/ 8354947 w 12193149"/>
              <a:gd name="connsiteY86" fmla="*/ 1958009 h 2344739"/>
              <a:gd name="connsiteX87" fmla="*/ 8321252 w 12193149"/>
              <a:gd name="connsiteY87" fmla="*/ 1974587 h 2344739"/>
              <a:gd name="connsiteX88" fmla="*/ 8315581 w 12193149"/>
              <a:gd name="connsiteY88" fmla="*/ 1974913 h 2344739"/>
              <a:gd name="connsiteX89" fmla="*/ 8296322 w 12193149"/>
              <a:gd name="connsiteY89" fmla="*/ 1988808 h 2344739"/>
              <a:gd name="connsiteX90" fmla="*/ 8285424 w 12193149"/>
              <a:gd name="connsiteY90" fmla="*/ 1994631 h 2344739"/>
              <a:gd name="connsiteX91" fmla="*/ 8284298 w 12193149"/>
              <a:gd name="connsiteY91" fmla="*/ 1999074 h 2344739"/>
              <a:gd name="connsiteX92" fmla="*/ 8267224 w 12193149"/>
              <a:gd name="connsiteY92" fmla="*/ 2006249 h 2344739"/>
              <a:gd name="connsiteX93" fmla="*/ 8264525 w 12193149"/>
              <a:gd name="connsiteY93" fmla="*/ 2006019 h 2344739"/>
              <a:gd name="connsiteX94" fmla="*/ 8253181 w 12193149"/>
              <a:gd name="connsiteY94" fmla="*/ 2015862 h 2344739"/>
              <a:gd name="connsiteX95" fmla="*/ 8246982 w 12193149"/>
              <a:gd name="connsiteY95" fmla="*/ 2028854 h 2344739"/>
              <a:gd name="connsiteX96" fmla="*/ 8091420 w 12193149"/>
              <a:gd name="connsiteY96" fmla="*/ 2075015 h 2344739"/>
              <a:gd name="connsiteX97" fmla="*/ 7906555 w 12193149"/>
              <a:gd name="connsiteY97" fmla="*/ 2116988 h 2344739"/>
              <a:gd name="connsiteX98" fmla="*/ 7719893 w 12193149"/>
              <a:gd name="connsiteY98" fmla="*/ 2142703 h 2344739"/>
              <a:gd name="connsiteX99" fmla="*/ 7615495 w 12193149"/>
              <a:gd name="connsiteY99" fmla="*/ 2139232 h 2344739"/>
              <a:gd name="connsiteX100" fmla="*/ 7528691 w 12193149"/>
              <a:gd name="connsiteY100" fmla="*/ 2145060 h 2344739"/>
              <a:gd name="connsiteX101" fmla="*/ 7520719 w 12193149"/>
              <a:gd name="connsiteY101" fmla="*/ 2147613 h 2344739"/>
              <a:gd name="connsiteX102" fmla="*/ 7508559 w 12193149"/>
              <a:gd name="connsiteY102" fmla="*/ 2148948 h 2344739"/>
              <a:gd name="connsiteX103" fmla="*/ 7508188 w 12193149"/>
              <a:gd name="connsiteY103" fmla="*/ 2148621 h 2344739"/>
              <a:gd name="connsiteX104" fmla="*/ 7496943 w 12193149"/>
              <a:gd name="connsiteY104" fmla="*/ 2150573 h 2344739"/>
              <a:gd name="connsiteX105" fmla="*/ 7406539 w 12193149"/>
              <a:gd name="connsiteY105" fmla="*/ 2142468 h 2344739"/>
              <a:gd name="connsiteX106" fmla="*/ 7219707 w 12193149"/>
              <a:gd name="connsiteY106" fmla="*/ 2156680 h 2344739"/>
              <a:gd name="connsiteX107" fmla="*/ 7202249 w 12193149"/>
              <a:gd name="connsiteY107" fmla="*/ 2161230 h 2344739"/>
              <a:gd name="connsiteX108" fmla="*/ 7198152 w 12193149"/>
              <a:gd name="connsiteY108" fmla="*/ 2166588 h 2344739"/>
              <a:gd name="connsiteX109" fmla="*/ 7171956 w 12193149"/>
              <a:gd name="connsiteY109" fmla="*/ 2171236 h 2344739"/>
              <a:gd name="connsiteX110" fmla="*/ 7098136 w 12193149"/>
              <a:gd name="connsiteY110" fmla="*/ 2183464 h 2344739"/>
              <a:gd name="connsiteX111" fmla="*/ 7019644 w 12193149"/>
              <a:gd name="connsiteY111" fmla="*/ 2183090 h 2344739"/>
              <a:gd name="connsiteX112" fmla="*/ 6905294 w 12193149"/>
              <a:gd name="connsiteY112" fmla="*/ 2212596 h 2344739"/>
              <a:gd name="connsiteX113" fmla="*/ 6709370 w 12193149"/>
              <a:gd name="connsiteY113" fmla="*/ 2240551 h 2344739"/>
              <a:gd name="connsiteX114" fmla="*/ 6550602 w 12193149"/>
              <a:gd name="connsiteY114" fmla="*/ 2269327 h 2344739"/>
              <a:gd name="connsiteX115" fmla="*/ 6318708 w 12193149"/>
              <a:gd name="connsiteY115" fmla="*/ 2316127 h 2344739"/>
              <a:gd name="connsiteX116" fmla="*/ 6169822 w 12193149"/>
              <a:gd name="connsiteY116" fmla="*/ 2318214 h 2344739"/>
              <a:gd name="connsiteX117" fmla="*/ 6074996 w 12193149"/>
              <a:gd name="connsiteY117" fmla="*/ 2338676 h 2344739"/>
              <a:gd name="connsiteX118" fmla="*/ 6069677 w 12193149"/>
              <a:gd name="connsiteY118" fmla="*/ 2337139 h 2344739"/>
              <a:gd name="connsiteX119" fmla="*/ 6049786 w 12193149"/>
              <a:gd name="connsiteY119" fmla="*/ 2337822 h 2344739"/>
              <a:gd name="connsiteX120" fmla="*/ 6042433 w 12193149"/>
              <a:gd name="connsiteY120" fmla="*/ 2329473 h 2344739"/>
              <a:gd name="connsiteX121" fmla="*/ 6011238 w 12193149"/>
              <a:gd name="connsiteY121" fmla="*/ 2324380 h 2344739"/>
              <a:gd name="connsiteX122" fmla="*/ 5958523 w 12193149"/>
              <a:gd name="connsiteY122" fmla="*/ 2328024 h 2344739"/>
              <a:gd name="connsiteX123" fmla="*/ 5760067 w 12193149"/>
              <a:gd name="connsiteY123" fmla="*/ 2343716 h 2344739"/>
              <a:gd name="connsiteX124" fmla="*/ 5628108 w 12193149"/>
              <a:gd name="connsiteY124" fmla="*/ 2344739 h 2344739"/>
              <a:gd name="connsiteX125" fmla="*/ 5472054 w 12193149"/>
              <a:gd name="connsiteY125" fmla="*/ 2330719 h 2344739"/>
              <a:gd name="connsiteX126" fmla="*/ 5433909 w 12193149"/>
              <a:gd name="connsiteY126" fmla="*/ 2319466 h 2344739"/>
              <a:gd name="connsiteX127" fmla="*/ 5382817 w 12193149"/>
              <a:gd name="connsiteY127" fmla="*/ 2301764 h 2344739"/>
              <a:gd name="connsiteX128" fmla="*/ 5262912 w 12193149"/>
              <a:gd name="connsiteY128" fmla="*/ 2281347 h 2344739"/>
              <a:gd name="connsiteX129" fmla="*/ 5224109 w 12193149"/>
              <a:gd name="connsiteY129" fmla="*/ 2270223 h 2344739"/>
              <a:gd name="connsiteX130" fmla="*/ 5175808 w 12193149"/>
              <a:gd name="connsiteY130" fmla="*/ 2267233 h 2344739"/>
              <a:gd name="connsiteX131" fmla="*/ 5157702 w 12193149"/>
              <a:gd name="connsiteY131" fmla="*/ 2260010 h 2344739"/>
              <a:gd name="connsiteX132" fmla="*/ 5143747 w 12193149"/>
              <a:gd name="connsiteY132" fmla="*/ 2256610 h 2344739"/>
              <a:gd name="connsiteX133" fmla="*/ 5140744 w 12193149"/>
              <a:gd name="connsiteY133" fmla="*/ 2254509 h 2344739"/>
              <a:gd name="connsiteX134" fmla="*/ 5122807 w 12193149"/>
              <a:gd name="connsiteY134" fmla="*/ 2243656 h 2344739"/>
              <a:gd name="connsiteX135" fmla="*/ 5066938 w 12193149"/>
              <a:gd name="connsiteY135" fmla="*/ 2250227 h 2344739"/>
              <a:gd name="connsiteX136" fmla="*/ 5012662 w 12193149"/>
              <a:gd name="connsiteY136" fmla="*/ 2233846 h 2344739"/>
              <a:gd name="connsiteX137" fmla="*/ 4841589 w 12193149"/>
              <a:gd name="connsiteY137" fmla="*/ 2209829 h 2344739"/>
              <a:gd name="connsiteX138" fmla="*/ 4763595 w 12193149"/>
              <a:gd name="connsiteY138" fmla="*/ 2182061 h 2344739"/>
              <a:gd name="connsiteX139" fmla="*/ 4724334 w 12193149"/>
              <a:gd name="connsiteY139" fmla="*/ 2173047 h 2344739"/>
              <a:gd name="connsiteX140" fmla="*/ 4722324 w 12193149"/>
              <a:gd name="connsiteY140" fmla="*/ 2172298 h 2344739"/>
              <a:gd name="connsiteX141" fmla="*/ 4723259 w 12193149"/>
              <a:gd name="connsiteY141" fmla="*/ 2172087 h 2344739"/>
              <a:gd name="connsiteX142" fmla="*/ 4718350 w 12193149"/>
              <a:gd name="connsiteY142" fmla="*/ 2170817 h 2344739"/>
              <a:gd name="connsiteX143" fmla="*/ 4722324 w 12193149"/>
              <a:gd name="connsiteY143" fmla="*/ 2172298 h 2344739"/>
              <a:gd name="connsiteX144" fmla="*/ 4716674 w 12193149"/>
              <a:gd name="connsiteY144" fmla="*/ 2173573 h 2344739"/>
              <a:gd name="connsiteX145" fmla="*/ 4516962 w 12193149"/>
              <a:gd name="connsiteY145" fmla="*/ 2163671 h 2344739"/>
              <a:gd name="connsiteX146" fmla="*/ 4429691 w 12193149"/>
              <a:gd name="connsiteY146" fmla="*/ 2153020 h 2344739"/>
              <a:gd name="connsiteX147" fmla="*/ 4364023 w 12193149"/>
              <a:gd name="connsiteY147" fmla="*/ 2151674 h 2344739"/>
              <a:gd name="connsiteX148" fmla="*/ 4318114 w 12193149"/>
              <a:gd name="connsiteY148" fmla="*/ 2158289 h 2344739"/>
              <a:gd name="connsiteX149" fmla="*/ 4316258 w 12193149"/>
              <a:gd name="connsiteY149" fmla="*/ 2156948 h 2344739"/>
              <a:gd name="connsiteX150" fmla="*/ 4296292 w 12193149"/>
              <a:gd name="connsiteY150" fmla="*/ 2155069 h 2344739"/>
              <a:gd name="connsiteX151" fmla="*/ 4291212 w 12193149"/>
              <a:gd name="connsiteY151" fmla="*/ 2157986 h 2344739"/>
              <a:gd name="connsiteX152" fmla="*/ 4277290 w 12193149"/>
              <a:gd name="connsiteY152" fmla="*/ 2157740 h 2344739"/>
              <a:gd name="connsiteX153" fmla="*/ 4249265 w 12193149"/>
              <a:gd name="connsiteY153" fmla="*/ 2160064 h 2344739"/>
              <a:gd name="connsiteX154" fmla="*/ 4203199 w 12193149"/>
              <a:gd name="connsiteY154" fmla="*/ 2157269 h 2344739"/>
              <a:gd name="connsiteX155" fmla="*/ 4202893 w 12193149"/>
              <a:gd name="connsiteY155" fmla="*/ 2156010 h 2344739"/>
              <a:gd name="connsiteX156" fmla="*/ 4192396 w 12193149"/>
              <a:gd name="connsiteY156" fmla="*/ 2150376 h 2344739"/>
              <a:gd name="connsiteX157" fmla="*/ 4143893 w 12193149"/>
              <a:gd name="connsiteY157" fmla="*/ 2134511 h 2344739"/>
              <a:gd name="connsiteX158" fmla="*/ 4084245 w 12193149"/>
              <a:gd name="connsiteY158" fmla="*/ 2107978 h 2344739"/>
              <a:gd name="connsiteX159" fmla="*/ 4075694 w 12193149"/>
              <a:gd name="connsiteY159" fmla="*/ 2107143 h 2344739"/>
              <a:gd name="connsiteX160" fmla="*/ 4075575 w 12193149"/>
              <a:gd name="connsiteY160" fmla="*/ 2106844 h 2344739"/>
              <a:gd name="connsiteX161" fmla="*/ 4066658 w 12193149"/>
              <a:gd name="connsiteY161" fmla="*/ 2105400 h 2344739"/>
              <a:gd name="connsiteX162" fmla="*/ 4060102 w 12193149"/>
              <a:gd name="connsiteY162" fmla="*/ 2105618 h 2344739"/>
              <a:gd name="connsiteX163" fmla="*/ 4043512 w 12193149"/>
              <a:gd name="connsiteY163" fmla="*/ 2103997 h 2344739"/>
              <a:gd name="connsiteX164" fmla="*/ 4038145 w 12193149"/>
              <a:gd name="connsiteY164" fmla="*/ 2101563 h 2344739"/>
              <a:gd name="connsiteX165" fmla="*/ 4036511 w 12193149"/>
              <a:gd name="connsiteY165" fmla="*/ 2097896 h 2344739"/>
              <a:gd name="connsiteX166" fmla="*/ 4034926 w 12193149"/>
              <a:gd name="connsiteY166" fmla="*/ 2098131 h 2344739"/>
              <a:gd name="connsiteX167" fmla="*/ 4005686 w 12193149"/>
              <a:gd name="connsiteY167" fmla="*/ 2085563 h 2344739"/>
              <a:gd name="connsiteX168" fmla="*/ 3937994 w 12193149"/>
              <a:gd name="connsiteY168" fmla="*/ 2068106 h 2344739"/>
              <a:gd name="connsiteX169" fmla="*/ 3898423 w 12193149"/>
              <a:gd name="connsiteY169" fmla="*/ 2062451 h 2344739"/>
              <a:gd name="connsiteX170" fmla="*/ 3790908 w 12193149"/>
              <a:gd name="connsiteY170" fmla="*/ 2042213 h 2344739"/>
              <a:gd name="connsiteX171" fmla="*/ 3683661 w 12193149"/>
              <a:gd name="connsiteY171" fmla="*/ 2018290 h 2344739"/>
              <a:gd name="connsiteX172" fmla="*/ 3611183 w 12193149"/>
              <a:gd name="connsiteY172" fmla="*/ 1986019 h 2344739"/>
              <a:gd name="connsiteX173" fmla="*/ 3605003 w 12193149"/>
              <a:gd name="connsiteY173" fmla="*/ 1987381 h 2344739"/>
              <a:gd name="connsiteX174" fmla="*/ 3595884 w 12193149"/>
              <a:gd name="connsiteY174" fmla="*/ 1987545 h 2344739"/>
              <a:gd name="connsiteX175" fmla="*/ 3595649 w 12193149"/>
              <a:gd name="connsiteY175" fmla="*/ 1987276 h 2344739"/>
              <a:gd name="connsiteX176" fmla="*/ 3587126 w 12193149"/>
              <a:gd name="connsiteY176" fmla="*/ 1987966 h 2344739"/>
              <a:gd name="connsiteX177" fmla="*/ 3537283 w 12193149"/>
              <a:gd name="connsiteY177" fmla="*/ 1978267 h 2344739"/>
              <a:gd name="connsiteX178" fmla="*/ 3474371 w 12193149"/>
              <a:gd name="connsiteY178" fmla="*/ 1974606 h 2344739"/>
              <a:gd name="connsiteX179" fmla="*/ 3401876 w 12193149"/>
              <a:gd name="connsiteY179" fmla="*/ 1962558 h 2344739"/>
              <a:gd name="connsiteX180" fmla="*/ 3365036 w 12193149"/>
              <a:gd name="connsiteY180" fmla="*/ 1979510 h 2344739"/>
              <a:gd name="connsiteX181" fmla="*/ 3345174 w 12193149"/>
              <a:gd name="connsiteY181" fmla="*/ 1981192 h 2344739"/>
              <a:gd name="connsiteX182" fmla="*/ 3342846 w 12193149"/>
              <a:gd name="connsiteY182" fmla="*/ 1980217 h 2344739"/>
              <a:gd name="connsiteX183" fmla="*/ 3263504 w 12193149"/>
              <a:gd name="connsiteY183" fmla="*/ 1986094 h 2344739"/>
              <a:gd name="connsiteX184" fmla="*/ 3143704 w 12193149"/>
              <a:gd name="connsiteY184" fmla="*/ 1993869 h 2344739"/>
              <a:gd name="connsiteX185" fmla="*/ 3031439 w 12193149"/>
              <a:gd name="connsiteY185" fmla="*/ 1996512 h 2344739"/>
              <a:gd name="connsiteX186" fmla="*/ 2782717 w 12193149"/>
              <a:gd name="connsiteY186" fmla="*/ 2018333 h 2344739"/>
              <a:gd name="connsiteX187" fmla="*/ 2647675 w 12193149"/>
              <a:gd name="connsiteY187" fmla="*/ 2028869 h 2344739"/>
              <a:gd name="connsiteX188" fmla="*/ 2569176 w 12193149"/>
              <a:gd name="connsiteY188" fmla="*/ 2002628 h 2344739"/>
              <a:gd name="connsiteX189" fmla="*/ 2444403 w 12193149"/>
              <a:gd name="connsiteY189" fmla="*/ 2016529 h 2344739"/>
              <a:gd name="connsiteX190" fmla="*/ 2316260 w 12193149"/>
              <a:gd name="connsiteY190" fmla="*/ 2024996 h 2344739"/>
              <a:gd name="connsiteX191" fmla="*/ 2209726 w 12193149"/>
              <a:gd name="connsiteY191" fmla="*/ 2019763 h 2344739"/>
              <a:gd name="connsiteX192" fmla="*/ 2095813 w 12193149"/>
              <a:gd name="connsiteY192" fmla="*/ 2003052 h 2344739"/>
              <a:gd name="connsiteX193" fmla="*/ 1998504 w 12193149"/>
              <a:gd name="connsiteY193" fmla="*/ 1995032 h 2344739"/>
              <a:gd name="connsiteX194" fmla="*/ 1929320 w 12193149"/>
              <a:gd name="connsiteY194" fmla="*/ 2016977 h 2344739"/>
              <a:gd name="connsiteX195" fmla="*/ 1922798 w 12193149"/>
              <a:gd name="connsiteY195" fmla="*/ 2012146 h 2344739"/>
              <a:gd name="connsiteX196" fmla="*/ 1874228 w 12193149"/>
              <a:gd name="connsiteY196" fmla="*/ 2013741 h 2344739"/>
              <a:gd name="connsiteX197" fmla="*/ 1787803 w 12193149"/>
              <a:gd name="connsiteY197" fmla="*/ 2041363 h 2344739"/>
              <a:gd name="connsiteX198" fmla="*/ 1739352 w 12193149"/>
              <a:gd name="connsiteY198" fmla="*/ 2036312 h 2344739"/>
              <a:gd name="connsiteX199" fmla="*/ 1676219 w 12193149"/>
              <a:gd name="connsiteY199" fmla="*/ 2019963 h 2344739"/>
              <a:gd name="connsiteX200" fmla="*/ 1609817 w 12193149"/>
              <a:gd name="connsiteY200" fmla="*/ 2013066 h 2344739"/>
              <a:gd name="connsiteX201" fmla="*/ 1497258 w 12193149"/>
              <a:gd name="connsiteY201" fmla="*/ 1987476 h 2344739"/>
              <a:gd name="connsiteX202" fmla="*/ 1151127 w 12193149"/>
              <a:gd name="connsiteY202" fmla="*/ 1938041 h 2344739"/>
              <a:gd name="connsiteX203" fmla="*/ 859417 w 12193149"/>
              <a:gd name="connsiteY203" fmla="*/ 1928608 h 2344739"/>
              <a:gd name="connsiteX204" fmla="*/ 838688 w 12193149"/>
              <a:gd name="connsiteY204" fmla="*/ 1929821 h 2344739"/>
              <a:gd name="connsiteX205" fmla="*/ 817957 w 12193149"/>
              <a:gd name="connsiteY205" fmla="*/ 1927857 h 2344739"/>
              <a:gd name="connsiteX206" fmla="*/ 812654 w 12193149"/>
              <a:gd name="connsiteY206" fmla="*/ 1930751 h 2344739"/>
              <a:gd name="connsiteX207" fmla="*/ 721195 w 12193149"/>
              <a:gd name="connsiteY207" fmla="*/ 1929661 h 2344739"/>
              <a:gd name="connsiteX208" fmla="*/ 720890 w 12193149"/>
              <a:gd name="connsiteY208" fmla="*/ 1928399 h 2344739"/>
              <a:gd name="connsiteX209" fmla="*/ 710023 w 12193149"/>
              <a:gd name="connsiteY209" fmla="*/ 1922722 h 2344739"/>
              <a:gd name="connsiteX210" fmla="*/ 597940 w 12193149"/>
              <a:gd name="connsiteY210" fmla="*/ 1879864 h 2344739"/>
              <a:gd name="connsiteX211" fmla="*/ 579683 w 12193149"/>
              <a:gd name="connsiteY211" fmla="*/ 1877212 h 2344739"/>
              <a:gd name="connsiteX212" fmla="*/ 572865 w 12193149"/>
              <a:gd name="connsiteY212" fmla="*/ 1877401 h 2344739"/>
              <a:gd name="connsiteX213" fmla="*/ 446247 w 12193149"/>
              <a:gd name="connsiteY213" fmla="*/ 1839371 h 2344739"/>
              <a:gd name="connsiteX214" fmla="*/ 405163 w 12193149"/>
              <a:gd name="connsiteY214" fmla="*/ 1833548 h 2344739"/>
              <a:gd name="connsiteX215" fmla="*/ 293583 w 12193149"/>
              <a:gd name="connsiteY215" fmla="*/ 1812852 h 2344739"/>
              <a:gd name="connsiteX216" fmla="*/ 119529 w 12193149"/>
              <a:gd name="connsiteY216" fmla="*/ 1761047 h 2344739"/>
              <a:gd name="connsiteX217" fmla="*/ 16674 w 12193149"/>
              <a:gd name="connsiteY217" fmla="*/ 1758191 h 2344739"/>
              <a:gd name="connsiteX218" fmla="*/ 1150 w 12193149"/>
              <a:gd name="connsiteY218" fmla="*/ 1752722 h 2344739"/>
              <a:gd name="connsiteX219" fmla="*/ 1148 w 12193149"/>
              <a:gd name="connsiteY219" fmla="*/ 222213 h 2344739"/>
              <a:gd name="connsiteX220" fmla="*/ 1148 w 12193149"/>
              <a:gd name="connsiteY220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083317 w 12193149"/>
              <a:gd name="connsiteY58" fmla="*/ 1743296 h 2344739"/>
              <a:gd name="connsiteX59" fmla="*/ 10040388 w 12193149"/>
              <a:gd name="connsiteY59" fmla="*/ 1741632 h 2344739"/>
              <a:gd name="connsiteX60" fmla="*/ 9961167 w 12193149"/>
              <a:gd name="connsiteY60" fmla="*/ 1757147 h 2344739"/>
              <a:gd name="connsiteX61" fmla="*/ 9848940 w 12193149"/>
              <a:gd name="connsiteY61" fmla="*/ 1763915 h 2344739"/>
              <a:gd name="connsiteX62" fmla="*/ 9729457 w 12193149"/>
              <a:gd name="connsiteY62" fmla="*/ 1784122 h 2344739"/>
              <a:gd name="connsiteX63" fmla="*/ 9613704 w 12193149"/>
              <a:gd name="connsiteY63" fmla="*/ 1812371 h 2344739"/>
              <a:gd name="connsiteX64" fmla="*/ 9338590 w 12193149"/>
              <a:gd name="connsiteY64" fmla="*/ 1869293 h 2344739"/>
              <a:gd name="connsiteX65" fmla="*/ 9232518 w 12193149"/>
              <a:gd name="connsiteY65" fmla="*/ 1893149 h 2344739"/>
              <a:gd name="connsiteX66" fmla="*/ 9156690 w 12193149"/>
              <a:gd name="connsiteY66" fmla="*/ 1903228 h 2344739"/>
              <a:gd name="connsiteX67" fmla="*/ 9054601 w 12193149"/>
              <a:gd name="connsiteY67" fmla="*/ 1910755 h 2344739"/>
              <a:gd name="connsiteX68" fmla="*/ 9006634 w 12193149"/>
              <a:gd name="connsiteY68" fmla="*/ 1914040 h 2344739"/>
              <a:gd name="connsiteX69" fmla="*/ 9006349 w 12193149"/>
              <a:gd name="connsiteY69" fmla="*/ 1913800 h 2344739"/>
              <a:gd name="connsiteX70" fmla="*/ 8997380 w 12193149"/>
              <a:gd name="connsiteY70" fmla="*/ 1915011 h 2344739"/>
              <a:gd name="connsiteX71" fmla="*/ 8991542 w 12193149"/>
              <a:gd name="connsiteY71" fmla="*/ 1917072 h 2344739"/>
              <a:gd name="connsiteX72" fmla="*/ 8975485 w 12193149"/>
              <a:gd name="connsiteY72" fmla="*/ 1920298 h 2344739"/>
              <a:gd name="connsiteX73" fmla="*/ 8969159 w 12193149"/>
              <a:gd name="connsiteY73" fmla="*/ 1919598 h 2344739"/>
              <a:gd name="connsiteX74" fmla="*/ 8964196 w 12193149"/>
              <a:gd name="connsiteY74" fmla="*/ 1917373 h 2344739"/>
              <a:gd name="connsiteX75" fmla="*/ 8930136 w 12193149"/>
              <a:gd name="connsiteY75" fmla="*/ 1914185 h 2344739"/>
              <a:gd name="connsiteX76" fmla="*/ 8753592 w 12193149"/>
              <a:gd name="connsiteY76" fmla="*/ 1933417 h 2344739"/>
              <a:gd name="connsiteX77" fmla="*/ 8708995 w 12193149"/>
              <a:gd name="connsiteY77" fmla="*/ 1935518 h 2344739"/>
              <a:gd name="connsiteX78" fmla="*/ 8597219 w 12193149"/>
              <a:gd name="connsiteY78" fmla="*/ 1944090 h 2344739"/>
              <a:gd name="connsiteX79" fmla="*/ 8526378 w 12193149"/>
              <a:gd name="connsiteY79" fmla="*/ 1929248 h 2344739"/>
              <a:gd name="connsiteX80" fmla="*/ 8512131 w 12193149"/>
              <a:gd name="connsiteY80" fmla="*/ 1935163 h 2344739"/>
              <a:gd name="connsiteX81" fmla="*/ 8507315 w 12193149"/>
              <a:gd name="connsiteY81" fmla="*/ 1938164 h 2344739"/>
              <a:gd name="connsiteX82" fmla="*/ 8499116 w 12193149"/>
              <a:gd name="connsiteY82" fmla="*/ 1940902 h 2344739"/>
              <a:gd name="connsiteX83" fmla="*/ 8498742 w 12193149"/>
              <a:gd name="connsiteY83" fmla="*/ 1940723 h 2344739"/>
              <a:gd name="connsiteX84" fmla="*/ 8491397 w 12193149"/>
              <a:gd name="connsiteY84" fmla="*/ 1943773 h 2344739"/>
              <a:gd name="connsiteX85" fmla="*/ 8368330 w 12193149"/>
              <a:gd name="connsiteY85" fmla="*/ 1957815 h 2344739"/>
              <a:gd name="connsiteX86" fmla="*/ 8354947 w 12193149"/>
              <a:gd name="connsiteY86" fmla="*/ 1958009 h 2344739"/>
              <a:gd name="connsiteX87" fmla="*/ 8321252 w 12193149"/>
              <a:gd name="connsiteY87" fmla="*/ 1974587 h 2344739"/>
              <a:gd name="connsiteX88" fmla="*/ 8315581 w 12193149"/>
              <a:gd name="connsiteY88" fmla="*/ 1974913 h 2344739"/>
              <a:gd name="connsiteX89" fmla="*/ 8296322 w 12193149"/>
              <a:gd name="connsiteY89" fmla="*/ 1988808 h 2344739"/>
              <a:gd name="connsiteX90" fmla="*/ 8285424 w 12193149"/>
              <a:gd name="connsiteY90" fmla="*/ 1994631 h 2344739"/>
              <a:gd name="connsiteX91" fmla="*/ 8284298 w 12193149"/>
              <a:gd name="connsiteY91" fmla="*/ 1999074 h 2344739"/>
              <a:gd name="connsiteX92" fmla="*/ 8267224 w 12193149"/>
              <a:gd name="connsiteY92" fmla="*/ 2006249 h 2344739"/>
              <a:gd name="connsiteX93" fmla="*/ 8264525 w 12193149"/>
              <a:gd name="connsiteY93" fmla="*/ 2006019 h 2344739"/>
              <a:gd name="connsiteX94" fmla="*/ 8253181 w 12193149"/>
              <a:gd name="connsiteY94" fmla="*/ 2015862 h 2344739"/>
              <a:gd name="connsiteX95" fmla="*/ 8246982 w 12193149"/>
              <a:gd name="connsiteY95" fmla="*/ 2028854 h 2344739"/>
              <a:gd name="connsiteX96" fmla="*/ 8091420 w 12193149"/>
              <a:gd name="connsiteY96" fmla="*/ 2075015 h 2344739"/>
              <a:gd name="connsiteX97" fmla="*/ 7906555 w 12193149"/>
              <a:gd name="connsiteY97" fmla="*/ 2116988 h 2344739"/>
              <a:gd name="connsiteX98" fmla="*/ 7719893 w 12193149"/>
              <a:gd name="connsiteY98" fmla="*/ 2142703 h 2344739"/>
              <a:gd name="connsiteX99" fmla="*/ 7615495 w 12193149"/>
              <a:gd name="connsiteY99" fmla="*/ 2139232 h 2344739"/>
              <a:gd name="connsiteX100" fmla="*/ 7528691 w 12193149"/>
              <a:gd name="connsiteY100" fmla="*/ 2145060 h 2344739"/>
              <a:gd name="connsiteX101" fmla="*/ 7520719 w 12193149"/>
              <a:gd name="connsiteY101" fmla="*/ 2147613 h 2344739"/>
              <a:gd name="connsiteX102" fmla="*/ 7508559 w 12193149"/>
              <a:gd name="connsiteY102" fmla="*/ 2148948 h 2344739"/>
              <a:gd name="connsiteX103" fmla="*/ 7508188 w 12193149"/>
              <a:gd name="connsiteY103" fmla="*/ 2148621 h 2344739"/>
              <a:gd name="connsiteX104" fmla="*/ 7496943 w 12193149"/>
              <a:gd name="connsiteY104" fmla="*/ 2150573 h 2344739"/>
              <a:gd name="connsiteX105" fmla="*/ 7406539 w 12193149"/>
              <a:gd name="connsiteY105" fmla="*/ 2142468 h 2344739"/>
              <a:gd name="connsiteX106" fmla="*/ 7219707 w 12193149"/>
              <a:gd name="connsiteY106" fmla="*/ 2156680 h 2344739"/>
              <a:gd name="connsiteX107" fmla="*/ 7202249 w 12193149"/>
              <a:gd name="connsiteY107" fmla="*/ 2161230 h 2344739"/>
              <a:gd name="connsiteX108" fmla="*/ 7198152 w 12193149"/>
              <a:gd name="connsiteY108" fmla="*/ 2166588 h 2344739"/>
              <a:gd name="connsiteX109" fmla="*/ 7171956 w 12193149"/>
              <a:gd name="connsiteY109" fmla="*/ 2171236 h 2344739"/>
              <a:gd name="connsiteX110" fmla="*/ 7098136 w 12193149"/>
              <a:gd name="connsiteY110" fmla="*/ 2183464 h 2344739"/>
              <a:gd name="connsiteX111" fmla="*/ 7019644 w 12193149"/>
              <a:gd name="connsiteY111" fmla="*/ 2183090 h 2344739"/>
              <a:gd name="connsiteX112" fmla="*/ 6905294 w 12193149"/>
              <a:gd name="connsiteY112" fmla="*/ 2212596 h 2344739"/>
              <a:gd name="connsiteX113" fmla="*/ 6709370 w 12193149"/>
              <a:gd name="connsiteY113" fmla="*/ 2240551 h 2344739"/>
              <a:gd name="connsiteX114" fmla="*/ 6550602 w 12193149"/>
              <a:gd name="connsiteY114" fmla="*/ 2269327 h 2344739"/>
              <a:gd name="connsiteX115" fmla="*/ 6318708 w 12193149"/>
              <a:gd name="connsiteY115" fmla="*/ 2316127 h 2344739"/>
              <a:gd name="connsiteX116" fmla="*/ 6169822 w 12193149"/>
              <a:gd name="connsiteY116" fmla="*/ 2318214 h 2344739"/>
              <a:gd name="connsiteX117" fmla="*/ 6074996 w 12193149"/>
              <a:gd name="connsiteY117" fmla="*/ 2338676 h 2344739"/>
              <a:gd name="connsiteX118" fmla="*/ 6069677 w 12193149"/>
              <a:gd name="connsiteY118" fmla="*/ 2337139 h 2344739"/>
              <a:gd name="connsiteX119" fmla="*/ 6049786 w 12193149"/>
              <a:gd name="connsiteY119" fmla="*/ 2337822 h 2344739"/>
              <a:gd name="connsiteX120" fmla="*/ 6042433 w 12193149"/>
              <a:gd name="connsiteY120" fmla="*/ 2329473 h 2344739"/>
              <a:gd name="connsiteX121" fmla="*/ 6011238 w 12193149"/>
              <a:gd name="connsiteY121" fmla="*/ 2324380 h 2344739"/>
              <a:gd name="connsiteX122" fmla="*/ 5958523 w 12193149"/>
              <a:gd name="connsiteY122" fmla="*/ 2328024 h 2344739"/>
              <a:gd name="connsiteX123" fmla="*/ 5760067 w 12193149"/>
              <a:gd name="connsiteY123" fmla="*/ 2343716 h 2344739"/>
              <a:gd name="connsiteX124" fmla="*/ 5628108 w 12193149"/>
              <a:gd name="connsiteY124" fmla="*/ 2344739 h 2344739"/>
              <a:gd name="connsiteX125" fmla="*/ 5472054 w 12193149"/>
              <a:gd name="connsiteY125" fmla="*/ 2330719 h 2344739"/>
              <a:gd name="connsiteX126" fmla="*/ 5433909 w 12193149"/>
              <a:gd name="connsiteY126" fmla="*/ 2319466 h 2344739"/>
              <a:gd name="connsiteX127" fmla="*/ 5382817 w 12193149"/>
              <a:gd name="connsiteY127" fmla="*/ 2301764 h 2344739"/>
              <a:gd name="connsiteX128" fmla="*/ 5262912 w 12193149"/>
              <a:gd name="connsiteY128" fmla="*/ 2281347 h 2344739"/>
              <a:gd name="connsiteX129" fmla="*/ 5224109 w 12193149"/>
              <a:gd name="connsiteY129" fmla="*/ 2270223 h 2344739"/>
              <a:gd name="connsiteX130" fmla="*/ 5175808 w 12193149"/>
              <a:gd name="connsiteY130" fmla="*/ 2267233 h 2344739"/>
              <a:gd name="connsiteX131" fmla="*/ 5157702 w 12193149"/>
              <a:gd name="connsiteY131" fmla="*/ 2260010 h 2344739"/>
              <a:gd name="connsiteX132" fmla="*/ 5143747 w 12193149"/>
              <a:gd name="connsiteY132" fmla="*/ 2256610 h 2344739"/>
              <a:gd name="connsiteX133" fmla="*/ 5140744 w 12193149"/>
              <a:gd name="connsiteY133" fmla="*/ 2254509 h 2344739"/>
              <a:gd name="connsiteX134" fmla="*/ 5122807 w 12193149"/>
              <a:gd name="connsiteY134" fmla="*/ 2243656 h 2344739"/>
              <a:gd name="connsiteX135" fmla="*/ 5066938 w 12193149"/>
              <a:gd name="connsiteY135" fmla="*/ 2250227 h 2344739"/>
              <a:gd name="connsiteX136" fmla="*/ 5012662 w 12193149"/>
              <a:gd name="connsiteY136" fmla="*/ 2233846 h 2344739"/>
              <a:gd name="connsiteX137" fmla="*/ 4841589 w 12193149"/>
              <a:gd name="connsiteY137" fmla="*/ 2209829 h 2344739"/>
              <a:gd name="connsiteX138" fmla="*/ 4763595 w 12193149"/>
              <a:gd name="connsiteY138" fmla="*/ 2182061 h 2344739"/>
              <a:gd name="connsiteX139" fmla="*/ 4724334 w 12193149"/>
              <a:gd name="connsiteY139" fmla="*/ 2173047 h 2344739"/>
              <a:gd name="connsiteX140" fmla="*/ 4722324 w 12193149"/>
              <a:gd name="connsiteY140" fmla="*/ 2172298 h 2344739"/>
              <a:gd name="connsiteX141" fmla="*/ 4723259 w 12193149"/>
              <a:gd name="connsiteY141" fmla="*/ 2172087 h 2344739"/>
              <a:gd name="connsiteX142" fmla="*/ 4718350 w 12193149"/>
              <a:gd name="connsiteY142" fmla="*/ 2170817 h 2344739"/>
              <a:gd name="connsiteX143" fmla="*/ 4722324 w 12193149"/>
              <a:gd name="connsiteY143" fmla="*/ 2172298 h 2344739"/>
              <a:gd name="connsiteX144" fmla="*/ 4716674 w 12193149"/>
              <a:gd name="connsiteY144" fmla="*/ 2173573 h 2344739"/>
              <a:gd name="connsiteX145" fmla="*/ 4516962 w 12193149"/>
              <a:gd name="connsiteY145" fmla="*/ 2163671 h 2344739"/>
              <a:gd name="connsiteX146" fmla="*/ 4429691 w 12193149"/>
              <a:gd name="connsiteY146" fmla="*/ 2153020 h 2344739"/>
              <a:gd name="connsiteX147" fmla="*/ 4364023 w 12193149"/>
              <a:gd name="connsiteY147" fmla="*/ 2151674 h 2344739"/>
              <a:gd name="connsiteX148" fmla="*/ 4318114 w 12193149"/>
              <a:gd name="connsiteY148" fmla="*/ 2158289 h 2344739"/>
              <a:gd name="connsiteX149" fmla="*/ 4316258 w 12193149"/>
              <a:gd name="connsiteY149" fmla="*/ 2156948 h 2344739"/>
              <a:gd name="connsiteX150" fmla="*/ 4296292 w 12193149"/>
              <a:gd name="connsiteY150" fmla="*/ 2155069 h 2344739"/>
              <a:gd name="connsiteX151" fmla="*/ 4291212 w 12193149"/>
              <a:gd name="connsiteY151" fmla="*/ 2157986 h 2344739"/>
              <a:gd name="connsiteX152" fmla="*/ 4277290 w 12193149"/>
              <a:gd name="connsiteY152" fmla="*/ 2157740 h 2344739"/>
              <a:gd name="connsiteX153" fmla="*/ 4249265 w 12193149"/>
              <a:gd name="connsiteY153" fmla="*/ 2160064 h 2344739"/>
              <a:gd name="connsiteX154" fmla="*/ 4203199 w 12193149"/>
              <a:gd name="connsiteY154" fmla="*/ 2157269 h 2344739"/>
              <a:gd name="connsiteX155" fmla="*/ 4202893 w 12193149"/>
              <a:gd name="connsiteY155" fmla="*/ 2156010 h 2344739"/>
              <a:gd name="connsiteX156" fmla="*/ 4192396 w 12193149"/>
              <a:gd name="connsiteY156" fmla="*/ 2150376 h 2344739"/>
              <a:gd name="connsiteX157" fmla="*/ 4143893 w 12193149"/>
              <a:gd name="connsiteY157" fmla="*/ 2134511 h 2344739"/>
              <a:gd name="connsiteX158" fmla="*/ 4084245 w 12193149"/>
              <a:gd name="connsiteY158" fmla="*/ 2107978 h 2344739"/>
              <a:gd name="connsiteX159" fmla="*/ 4075694 w 12193149"/>
              <a:gd name="connsiteY159" fmla="*/ 2107143 h 2344739"/>
              <a:gd name="connsiteX160" fmla="*/ 4075575 w 12193149"/>
              <a:gd name="connsiteY160" fmla="*/ 2106844 h 2344739"/>
              <a:gd name="connsiteX161" fmla="*/ 4066658 w 12193149"/>
              <a:gd name="connsiteY161" fmla="*/ 2105400 h 2344739"/>
              <a:gd name="connsiteX162" fmla="*/ 4060102 w 12193149"/>
              <a:gd name="connsiteY162" fmla="*/ 2105618 h 2344739"/>
              <a:gd name="connsiteX163" fmla="*/ 4043512 w 12193149"/>
              <a:gd name="connsiteY163" fmla="*/ 2103997 h 2344739"/>
              <a:gd name="connsiteX164" fmla="*/ 4038145 w 12193149"/>
              <a:gd name="connsiteY164" fmla="*/ 2101563 h 2344739"/>
              <a:gd name="connsiteX165" fmla="*/ 4036511 w 12193149"/>
              <a:gd name="connsiteY165" fmla="*/ 2097896 h 2344739"/>
              <a:gd name="connsiteX166" fmla="*/ 4034926 w 12193149"/>
              <a:gd name="connsiteY166" fmla="*/ 2098131 h 2344739"/>
              <a:gd name="connsiteX167" fmla="*/ 4005686 w 12193149"/>
              <a:gd name="connsiteY167" fmla="*/ 2085563 h 2344739"/>
              <a:gd name="connsiteX168" fmla="*/ 3937994 w 12193149"/>
              <a:gd name="connsiteY168" fmla="*/ 2068106 h 2344739"/>
              <a:gd name="connsiteX169" fmla="*/ 3898423 w 12193149"/>
              <a:gd name="connsiteY169" fmla="*/ 2062451 h 2344739"/>
              <a:gd name="connsiteX170" fmla="*/ 3790908 w 12193149"/>
              <a:gd name="connsiteY170" fmla="*/ 2042213 h 2344739"/>
              <a:gd name="connsiteX171" fmla="*/ 3683661 w 12193149"/>
              <a:gd name="connsiteY171" fmla="*/ 2018290 h 2344739"/>
              <a:gd name="connsiteX172" fmla="*/ 3611183 w 12193149"/>
              <a:gd name="connsiteY172" fmla="*/ 1986019 h 2344739"/>
              <a:gd name="connsiteX173" fmla="*/ 3605003 w 12193149"/>
              <a:gd name="connsiteY173" fmla="*/ 1987381 h 2344739"/>
              <a:gd name="connsiteX174" fmla="*/ 3595884 w 12193149"/>
              <a:gd name="connsiteY174" fmla="*/ 1987545 h 2344739"/>
              <a:gd name="connsiteX175" fmla="*/ 3595649 w 12193149"/>
              <a:gd name="connsiteY175" fmla="*/ 1987276 h 2344739"/>
              <a:gd name="connsiteX176" fmla="*/ 3587126 w 12193149"/>
              <a:gd name="connsiteY176" fmla="*/ 1987966 h 2344739"/>
              <a:gd name="connsiteX177" fmla="*/ 3537283 w 12193149"/>
              <a:gd name="connsiteY177" fmla="*/ 1978267 h 2344739"/>
              <a:gd name="connsiteX178" fmla="*/ 3474371 w 12193149"/>
              <a:gd name="connsiteY178" fmla="*/ 1974606 h 2344739"/>
              <a:gd name="connsiteX179" fmla="*/ 3401876 w 12193149"/>
              <a:gd name="connsiteY179" fmla="*/ 1962558 h 2344739"/>
              <a:gd name="connsiteX180" fmla="*/ 3365036 w 12193149"/>
              <a:gd name="connsiteY180" fmla="*/ 1979510 h 2344739"/>
              <a:gd name="connsiteX181" fmla="*/ 3345174 w 12193149"/>
              <a:gd name="connsiteY181" fmla="*/ 1981192 h 2344739"/>
              <a:gd name="connsiteX182" fmla="*/ 3342846 w 12193149"/>
              <a:gd name="connsiteY182" fmla="*/ 1980217 h 2344739"/>
              <a:gd name="connsiteX183" fmla="*/ 3263504 w 12193149"/>
              <a:gd name="connsiteY183" fmla="*/ 1986094 h 2344739"/>
              <a:gd name="connsiteX184" fmla="*/ 3143704 w 12193149"/>
              <a:gd name="connsiteY184" fmla="*/ 1993869 h 2344739"/>
              <a:gd name="connsiteX185" fmla="*/ 3031439 w 12193149"/>
              <a:gd name="connsiteY185" fmla="*/ 1996512 h 2344739"/>
              <a:gd name="connsiteX186" fmla="*/ 2782717 w 12193149"/>
              <a:gd name="connsiteY186" fmla="*/ 2018333 h 2344739"/>
              <a:gd name="connsiteX187" fmla="*/ 2647675 w 12193149"/>
              <a:gd name="connsiteY187" fmla="*/ 2028869 h 2344739"/>
              <a:gd name="connsiteX188" fmla="*/ 2569176 w 12193149"/>
              <a:gd name="connsiteY188" fmla="*/ 2002628 h 2344739"/>
              <a:gd name="connsiteX189" fmla="*/ 2444403 w 12193149"/>
              <a:gd name="connsiteY189" fmla="*/ 2016529 h 2344739"/>
              <a:gd name="connsiteX190" fmla="*/ 2316260 w 12193149"/>
              <a:gd name="connsiteY190" fmla="*/ 2024996 h 2344739"/>
              <a:gd name="connsiteX191" fmla="*/ 2209726 w 12193149"/>
              <a:gd name="connsiteY191" fmla="*/ 2019763 h 2344739"/>
              <a:gd name="connsiteX192" fmla="*/ 2095813 w 12193149"/>
              <a:gd name="connsiteY192" fmla="*/ 2003052 h 2344739"/>
              <a:gd name="connsiteX193" fmla="*/ 1998504 w 12193149"/>
              <a:gd name="connsiteY193" fmla="*/ 1995032 h 2344739"/>
              <a:gd name="connsiteX194" fmla="*/ 1929320 w 12193149"/>
              <a:gd name="connsiteY194" fmla="*/ 2016977 h 2344739"/>
              <a:gd name="connsiteX195" fmla="*/ 1922798 w 12193149"/>
              <a:gd name="connsiteY195" fmla="*/ 2012146 h 2344739"/>
              <a:gd name="connsiteX196" fmla="*/ 1874228 w 12193149"/>
              <a:gd name="connsiteY196" fmla="*/ 2013741 h 2344739"/>
              <a:gd name="connsiteX197" fmla="*/ 1787803 w 12193149"/>
              <a:gd name="connsiteY197" fmla="*/ 2041363 h 2344739"/>
              <a:gd name="connsiteX198" fmla="*/ 1739352 w 12193149"/>
              <a:gd name="connsiteY198" fmla="*/ 2036312 h 2344739"/>
              <a:gd name="connsiteX199" fmla="*/ 1676219 w 12193149"/>
              <a:gd name="connsiteY199" fmla="*/ 2019963 h 2344739"/>
              <a:gd name="connsiteX200" fmla="*/ 1609817 w 12193149"/>
              <a:gd name="connsiteY200" fmla="*/ 2013066 h 2344739"/>
              <a:gd name="connsiteX201" fmla="*/ 1497258 w 12193149"/>
              <a:gd name="connsiteY201" fmla="*/ 1987476 h 2344739"/>
              <a:gd name="connsiteX202" fmla="*/ 1151127 w 12193149"/>
              <a:gd name="connsiteY202" fmla="*/ 1938041 h 2344739"/>
              <a:gd name="connsiteX203" fmla="*/ 859417 w 12193149"/>
              <a:gd name="connsiteY203" fmla="*/ 1928608 h 2344739"/>
              <a:gd name="connsiteX204" fmla="*/ 838688 w 12193149"/>
              <a:gd name="connsiteY204" fmla="*/ 1929821 h 2344739"/>
              <a:gd name="connsiteX205" fmla="*/ 817957 w 12193149"/>
              <a:gd name="connsiteY205" fmla="*/ 1927857 h 2344739"/>
              <a:gd name="connsiteX206" fmla="*/ 812654 w 12193149"/>
              <a:gd name="connsiteY206" fmla="*/ 1930751 h 2344739"/>
              <a:gd name="connsiteX207" fmla="*/ 721195 w 12193149"/>
              <a:gd name="connsiteY207" fmla="*/ 1929661 h 2344739"/>
              <a:gd name="connsiteX208" fmla="*/ 720890 w 12193149"/>
              <a:gd name="connsiteY208" fmla="*/ 1928399 h 2344739"/>
              <a:gd name="connsiteX209" fmla="*/ 710023 w 12193149"/>
              <a:gd name="connsiteY209" fmla="*/ 1922722 h 2344739"/>
              <a:gd name="connsiteX210" fmla="*/ 597940 w 12193149"/>
              <a:gd name="connsiteY210" fmla="*/ 1879864 h 2344739"/>
              <a:gd name="connsiteX211" fmla="*/ 579683 w 12193149"/>
              <a:gd name="connsiteY211" fmla="*/ 1877212 h 2344739"/>
              <a:gd name="connsiteX212" fmla="*/ 572865 w 12193149"/>
              <a:gd name="connsiteY212" fmla="*/ 1877401 h 2344739"/>
              <a:gd name="connsiteX213" fmla="*/ 446247 w 12193149"/>
              <a:gd name="connsiteY213" fmla="*/ 1839371 h 2344739"/>
              <a:gd name="connsiteX214" fmla="*/ 405163 w 12193149"/>
              <a:gd name="connsiteY214" fmla="*/ 1833548 h 2344739"/>
              <a:gd name="connsiteX215" fmla="*/ 293583 w 12193149"/>
              <a:gd name="connsiteY215" fmla="*/ 1812852 h 2344739"/>
              <a:gd name="connsiteX216" fmla="*/ 119529 w 12193149"/>
              <a:gd name="connsiteY216" fmla="*/ 1761047 h 2344739"/>
              <a:gd name="connsiteX217" fmla="*/ 16674 w 12193149"/>
              <a:gd name="connsiteY217" fmla="*/ 1758191 h 2344739"/>
              <a:gd name="connsiteX218" fmla="*/ 1150 w 12193149"/>
              <a:gd name="connsiteY218" fmla="*/ 1752722 h 2344739"/>
              <a:gd name="connsiteX219" fmla="*/ 1148 w 12193149"/>
              <a:gd name="connsiteY219" fmla="*/ 222213 h 2344739"/>
              <a:gd name="connsiteX220" fmla="*/ 1148 w 12193149"/>
              <a:gd name="connsiteY220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083317 w 12193149"/>
              <a:gd name="connsiteY58" fmla="*/ 1743296 h 2344739"/>
              <a:gd name="connsiteX59" fmla="*/ 10040388 w 12193149"/>
              <a:gd name="connsiteY59" fmla="*/ 1741632 h 2344739"/>
              <a:gd name="connsiteX60" fmla="*/ 9961167 w 12193149"/>
              <a:gd name="connsiteY60" fmla="*/ 1757147 h 2344739"/>
              <a:gd name="connsiteX61" fmla="*/ 9848940 w 12193149"/>
              <a:gd name="connsiteY61" fmla="*/ 1763915 h 2344739"/>
              <a:gd name="connsiteX62" fmla="*/ 9729457 w 12193149"/>
              <a:gd name="connsiteY62" fmla="*/ 1784122 h 2344739"/>
              <a:gd name="connsiteX63" fmla="*/ 9613704 w 12193149"/>
              <a:gd name="connsiteY63" fmla="*/ 1812371 h 2344739"/>
              <a:gd name="connsiteX64" fmla="*/ 9338590 w 12193149"/>
              <a:gd name="connsiteY64" fmla="*/ 1869293 h 2344739"/>
              <a:gd name="connsiteX65" fmla="*/ 9232518 w 12193149"/>
              <a:gd name="connsiteY65" fmla="*/ 1893149 h 2344739"/>
              <a:gd name="connsiteX66" fmla="*/ 9156690 w 12193149"/>
              <a:gd name="connsiteY66" fmla="*/ 1903228 h 2344739"/>
              <a:gd name="connsiteX67" fmla="*/ 9054601 w 12193149"/>
              <a:gd name="connsiteY67" fmla="*/ 1910755 h 2344739"/>
              <a:gd name="connsiteX68" fmla="*/ 9006634 w 12193149"/>
              <a:gd name="connsiteY68" fmla="*/ 1914040 h 2344739"/>
              <a:gd name="connsiteX69" fmla="*/ 9006349 w 12193149"/>
              <a:gd name="connsiteY69" fmla="*/ 1913800 h 2344739"/>
              <a:gd name="connsiteX70" fmla="*/ 8997380 w 12193149"/>
              <a:gd name="connsiteY70" fmla="*/ 1915011 h 2344739"/>
              <a:gd name="connsiteX71" fmla="*/ 8991542 w 12193149"/>
              <a:gd name="connsiteY71" fmla="*/ 1917072 h 2344739"/>
              <a:gd name="connsiteX72" fmla="*/ 8975485 w 12193149"/>
              <a:gd name="connsiteY72" fmla="*/ 1920298 h 2344739"/>
              <a:gd name="connsiteX73" fmla="*/ 8969159 w 12193149"/>
              <a:gd name="connsiteY73" fmla="*/ 1919598 h 2344739"/>
              <a:gd name="connsiteX74" fmla="*/ 8964196 w 12193149"/>
              <a:gd name="connsiteY74" fmla="*/ 1917373 h 2344739"/>
              <a:gd name="connsiteX75" fmla="*/ 8930136 w 12193149"/>
              <a:gd name="connsiteY75" fmla="*/ 1914185 h 2344739"/>
              <a:gd name="connsiteX76" fmla="*/ 8753592 w 12193149"/>
              <a:gd name="connsiteY76" fmla="*/ 1933417 h 2344739"/>
              <a:gd name="connsiteX77" fmla="*/ 8708995 w 12193149"/>
              <a:gd name="connsiteY77" fmla="*/ 1935518 h 2344739"/>
              <a:gd name="connsiteX78" fmla="*/ 8597219 w 12193149"/>
              <a:gd name="connsiteY78" fmla="*/ 1944090 h 2344739"/>
              <a:gd name="connsiteX79" fmla="*/ 8526378 w 12193149"/>
              <a:gd name="connsiteY79" fmla="*/ 1929248 h 2344739"/>
              <a:gd name="connsiteX80" fmla="*/ 8512131 w 12193149"/>
              <a:gd name="connsiteY80" fmla="*/ 1935163 h 2344739"/>
              <a:gd name="connsiteX81" fmla="*/ 8507315 w 12193149"/>
              <a:gd name="connsiteY81" fmla="*/ 1938164 h 2344739"/>
              <a:gd name="connsiteX82" fmla="*/ 8499116 w 12193149"/>
              <a:gd name="connsiteY82" fmla="*/ 1940902 h 2344739"/>
              <a:gd name="connsiteX83" fmla="*/ 8498742 w 12193149"/>
              <a:gd name="connsiteY83" fmla="*/ 1940723 h 2344739"/>
              <a:gd name="connsiteX84" fmla="*/ 8491397 w 12193149"/>
              <a:gd name="connsiteY84" fmla="*/ 1943773 h 2344739"/>
              <a:gd name="connsiteX85" fmla="*/ 8368330 w 12193149"/>
              <a:gd name="connsiteY85" fmla="*/ 1957815 h 2344739"/>
              <a:gd name="connsiteX86" fmla="*/ 8354947 w 12193149"/>
              <a:gd name="connsiteY86" fmla="*/ 1958009 h 2344739"/>
              <a:gd name="connsiteX87" fmla="*/ 8321252 w 12193149"/>
              <a:gd name="connsiteY87" fmla="*/ 1974587 h 2344739"/>
              <a:gd name="connsiteX88" fmla="*/ 8315581 w 12193149"/>
              <a:gd name="connsiteY88" fmla="*/ 1974913 h 2344739"/>
              <a:gd name="connsiteX89" fmla="*/ 8296322 w 12193149"/>
              <a:gd name="connsiteY89" fmla="*/ 1988808 h 2344739"/>
              <a:gd name="connsiteX90" fmla="*/ 8285424 w 12193149"/>
              <a:gd name="connsiteY90" fmla="*/ 1994631 h 2344739"/>
              <a:gd name="connsiteX91" fmla="*/ 8284298 w 12193149"/>
              <a:gd name="connsiteY91" fmla="*/ 1999074 h 2344739"/>
              <a:gd name="connsiteX92" fmla="*/ 8267224 w 12193149"/>
              <a:gd name="connsiteY92" fmla="*/ 2006249 h 2344739"/>
              <a:gd name="connsiteX93" fmla="*/ 8264525 w 12193149"/>
              <a:gd name="connsiteY93" fmla="*/ 2006019 h 2344739"/>
              <a:gd name="connsiteX94" fmla="*/ 8253181 w 12193149"/>
              <a:gd name="connsiteY94" fmla="*/ 2015862 h 2344739"/>
              <a:gd name="connsiteX95" fmla="*/ 8246982 w 12193149"/>
              <a:gd name="connsiteY95" fmla="*/ 2028854 h 2344739"/>
              <a:gd name="connsiteX96" fmla="*/ 8091420 w 12193149"/>
              <a:gd name="connsiteY96" fmla="*/ 2075015 h 2344739"/>
              <a:gd name="connsiteX97" fmla="*/ 7906555 w 12193149"/>
              <a:gd name="connsiteY97" fmla="*/ 2116988 h 2344739"/>
              <a:gd name="connsiteX98" fmla="*/ 7719893 w 12193149"/>
              <a:gd name="connsiteY98" fmla="*/ 2142703 h 2344739"/>
              <a:gd name="connsiteX99" fmla="*/ 7615495 w 12193149"/>
              <a:gd name="connsiteY99" fmla="*/ 2139232 h 2344739"/>
              <a:gd name="connsiteX100" fmla="*/ 7528691 w 12193149"/>
              <a:gd name="connsiteY100" fmla="*/ 2145060 h 2344739"/>
              <a:gd name="connsiteX101" fmla="*/ 7520719 w 12193149"/>
              <a:gd name="connsiteY101" fmla="*/ 2147613 h 2344739"/>
              <a:gd name="connsiteX102" fmla="*/ 7508559 w 12193149"/>
              <a:gd name="connsiteY102" fmla="*/ 2148948 h 2344739"/>
              <a:gd name="connsiteX103" fmla="*/ 7508188 w 12193149"/>
              <a:gd name="connsiteY103" fmla="*/ 2148621 h 2344739"/>
              <a:gd name="connsiteX104" fmla="*/ 7496943 w 12193149"/>
              <a:gd name="connsiteY104" fmla="*/ 2150573 h 2344739"/>
              <a:gd name="connsiteX105" fmla="*/ 7219707 w 12193149"/>
              <a:gd name="connsiteY105" fmla="*/ 2156680 h 2344739"/>
              <a:gd name="connsiteX106" fmla="*/ 7202249 w 12193149"/>
              <a:gd name="connsiteY106" fmla="*/ 2161230 h 2344739"/>
              <a:gd name="connsiteX107" fmla="*/ 7198152 w 12193149"/>
              <a:gd name="connsiteY107" fmla="*/ 2166588 h 2344739"/>
              <a:gd name="connsiteX108" fmla="*/ 7171956 w 12193149"/>
              <a:gd name="connsiteY108" fmla="*/ 2171236 h 2344739"/>
              <a:gd name="connsiteX109" fmla="*/ 7098136 w 12193149"/>
              <a:gd name="connsiteY109" fmla="*/ 2183464 h 2344739"/>
              <a:gd name="connsiteX110" fmla="*/ 7019644 w 12193149"/>
              <a:gd name="connsiteY110" fmla="*/ 2183090 h 2344739"/>
              <a:gd name="connsiteX111" fmla="*/ 6905294 w 12193149"/>
              <a:gd name="connsiteY111" fmla="*/ 2212596 h 2344739"/>
              <a:gd name="connsiteX112" fmla="*/ 6709370 w 12193149"/>
              <a:gd name="connsiteY112" fmla="*/ 2240551 h 2344739"/>
              <a:gd name="connsiteX113" fmla="*/ 6550602 w 12193149"/>
              <a:gd name="connsiteY113" fmla="*/ 2269327 h 2344739"/>
              <a:gd name="connsiteX114" fmla="*/ 6318708 w 12193149"/>
              <a:gd name="connsiteY114" fmla="*/ 2316127 h 2344739"/>
              <a:gd name="connsiteX115" fmla="*/ 6169822 w 12193149"/>
              <a:gd name="connsiteY115" fmla="*/ 2318214 h 2344739"/>
              <a:gd name="connsiteX116" fmla="*/ 6074996 w 12193149"/>
              <a:gd name="connsiteY116" fmla="*/ 2338676 h 2344739"/>
              <a:gd name="connsiteX117" fmla="*/ 6069677 w 12193149"/>
              <a:gd name="connsiteY117" fmla="*/ 2337139 h 2344739"/>
              <a:gd name="connsiteX118" fmla="*/ 6049786 w 12193149"/>
              <a:gd name="connsiteY118" fmla="*/ 2337822 h 2344739"/>
              <a:gd name="connsiteX119" fmla="*/ 6042433 w 12193149"/>
              <a:gd name="connsiteY119" fmla="*/ 2329473 h 2344739"/>
              <a:gd name="connsiteX120" fmla="*/ 6011238 w 12193149"/>
              <a:gd name="connsiteY120" fmla="*/ 2324380 h 2344739"/>
              <a:gd name="connsiteX121" fmla="*/ 5958523 w 12193149"/>
              <a:gd name="connsiteY121" fmla="*/ 2328024 h 2344739"/>
              <a:gd name="connsiteX122" fmla="*/ 5760067 w 12193149"/>
              <a:gd name="connsiteY122" fmla="*/ 2343716 h 2344739"/>
              <a:gd name="connsiteX123" fmla="*/ 5628108 w 12193149"/>
              <a:gd name="connsiteY123" fmla="*/ 2344739 h 2344739"/>
              <a:gd name="connsiteX124" fmla="*/ 5472054 w 12193149"/>
              <a:gd name="connsiteY124" fmla="*/ 2330719 h 2344739"/>
              <a:gd name="connsiteX125" fmla="*/ 5433909 w 12193149"/>
              <a:gd name="connsiteY125" fmla="*/ 2319466 h 2344739"/>
              <a:gd name="connsiteX126" fmla="*/ 5382817 w 12193149"/>
              <a:gd name="connsiteY126" fmla="*/ 2301764 h 2344739"/>
              <a:gd name="connsiteX127" fmla="*/ 5262912 w 12193149"/>
              <a:gd name="connsiteY127" fmla="*/ 2281347 h 2344739"/>
              <a:gd name="connsiteX128" fmla="*/ 5224109 w 12193149"/>
              <a:gd name="connsiteY128" fmla="*/ 2270223 h 2344739"/>
              <a:gd name="connsiteX129" fmla="*/ 5175808 w 12193149"/>
              <a:gd name="connsiteY129" fmla="*/ 2267233 h 2344739"/>
              <a:gd name="connsiteX130" fmla="*/ 5157702 w 12193149"/>
              <a:gd name="connsiteY130" fmla="*/ 2260010 h 2344739"/>
              <a:gd name="connsiteX131" fmla="*/ 5143747 w 12193149"/>
              <a:gd name="connsiteY131" fmla="*/ 2256610 h 2344739"/>
              <a:gd name="connsiteX132" fmla="*/ 5140744 w 12193149"/>
              <a:gd name="connsiteY132" fmla="*/ 2254509 h 2344739"/>
              <a:gd name="connsiteX133" fmla="*/ 5122807 w 12193149"/>
              <a:gd name="connsiteY133" fmla="*/ 2243656 h 2344739"/>
              <a:gd name="connsiteX134" fmla="*/ 5066938 w 12193149"/>
              <a:gd name="connsiteY134" fmla="*/ 2250227 h 2344739"/>
              <a:gd name="connsiteX135" fmla="*/ 5012662 w 12193149"/>
              <a:gd name="connsiteY135" fmla="*/ 2233846 h 2344739"/>
              <a:gd name="connsiteX136" fmla="*/ 4841589 w 12193149"/>
              <a:gd name="connsiteY136" fmla="*/ 2209829 h 2344739"/>
              <a:gd name="connsiteX137" fmla="*/ 4763595 w 12193149"/>
              <a:gd name="connsiteY137" fmla="*/ 2182061 h 2344739"/>
              <a:gd name="connsiteX138" fmla="*/ 4724334 w 12193149"/>
              <a:gd name="connsiteY138" fmla="*/ 2173047 h 2344739"/>
              <a:gd name="connsiteX139" fmla="*/ 4722324 w 12193149"/>
              <a:gd name="connsiteY139" fmla="*/ 2172298 h 2344739"/>
              <a:gd name="connsiteX140" fmla="*/ 4723259 w 12193149"/>
              <a:gd name="connsiteY140" fmla="*/ 2172087 h 2344739"/>
              <a:gd name="connsiteX141" fmla="*/ 4718350 w 12193149"/>
              <a:gd name="connsiteY141" fmla="*/ 2170817 h 2344739"/>
              <a:gd name="connsiteX142" fmla="*/ 4722324 w 12193149"/>
              <a:gd name="connsiteY142" fmla="*/ 2172298 h 2344739"/>
              <a:gd name="connsiteX143" fmla="*/ 4716674 w 12193149"/>
              <a:gd name="connsiteY143" fmla="*/ 2173573 h 2344739"/>
              <a:gd name="connsiteX144" fmla="*/ 4516962 w 12193149"/>
              <a:gd name="connsiteY144" fmla="*/ 2163671 h 2344739"/>
              <a:gd name="connsiteX145" fmla="*/ 4429691 w 12193149"/>
              <a:gd name="connsiteY145" fmla="*/ 2153020 h 2344739"/>
              <a:gd name="connsiteX146" fmla="*/ 4364023 w 12193149"/>
              <a:gd name="connsiteY146" fmla="*/ 2151674 h 2344739"/>
              <a:gd name="connsiteX147" fmla="*/ 4318114 w 12193149"/>
              <a:gd name="connsiteY147" fmla="*/ 2158289 h 2344739"/>
              <a:gd name="connsiteX148" fmla="*/ 4316258 w 12193149"/>
              <a:gd name="connsiteY148" fmla="*/ 2156948 h 2344739"/>
              <a:gd name="connsiteX149" fmla="*/ 4296292 w 12193149"/>
              <a:gd name="connsiteY149" fmla="*/ 2155069 h 2344739"/>
              <a:gd name="connsiteX150" fmla="*/ 4291212 w 12193149"/>
              <a:gd name="connsiteY150" fmla="*/ 2157986 h 2344739"/>
              <a:gd name="connsiteX151" fmla="*/ 4277290 w 12193149"/>
              <a:gd name="connsiteY151" fmla="*/ 2157740 h 2344739"/>
              <a:gd name="connsiteX152" fmla="*/ 4249265 w 12193149"/>
              <a:gd name="connsiteY152" fmla="*/ 2160064 h 2344739"/>
              <a:gd name="connsiteX153" fmla="*/ 4203199 w 12193149"/>
              <a:gd name="connsiteY153" fmla="*/ 2157269 h 2344739"/>
              <a:gd name="connsiteX154" fmla="*/ 4202893 w 12193149"/>
              <a:gd name="connsiteY154" fmla="*/ 2156010 h 2344739"/>
              <a:gd name="connsiteX155" fmla="*/ 4192396 w 12193149"/>
              <a:gd name="connsiteY155" fmla="*/ 2150376 h 2344739"/>
              <a:gd name="connsiteX156" fmla="*/ 4143893 w 12193149"/>
              <a:gd name="connsiteY156" fmla="*/ 2134511 h 2344739"/>
              <a:gd name="connsiteX157" fmla="*/ 4084245 w 12193149"/>
              <a:gd name="connsiteY157" fmla="*/ 2107978 h 2344739"/>
              <a:gd name="connsiteX158" fmla="*/ 4075694 w 12193149"/>
              <a:gd name="connsiteY158" fmla="*/ 2107143 h 2344739"/>
              <a:gd name="connsiteX159" fmla="*/ 4075575 w 12193149"/>
              <a:gd name="connsiteY159" fmla="*/ 2106844 h 2344739"/>
              <a:gd name="connsiteX160" fmla="*/ 4066658 w 12193149"/>
              <a:gd name="connsiteY160" fmla="*/ 2105400 h 2344739"/>
              <a:gd name="connsiteX161" fmla="*/ 4060102 w 12193149"/>
              <a:gd name="connsiteY161" fmla="*/ 2105618 h 2344739"/>
              <a:gd name="connsiteX162" fmla="*/ 4043512 w 12193149"/>
              <a:gd name="connsiteY162" fmla="*/ 2103997 h 2344739"/>
              <a:gd name="connsiteX163" fmla="*/ 4038145 w 12193149"/>
              <a:gd name="connsiteY163" fmla="*/ 2101563 h 2344739"/>
              <a:gd name="connsiteX164" fmla="*/ 4036511 w 12193149"/>
              <a:gd name="connsiteY164" fmla="*/ 2097896 h 2344739"/>
              <a:gd name="connsiteX165" fmla="*/ 4034926 w 12193149"/>
              <a:gd name="connsiteY165" fmla="*/ 2098131 h 2344739"/>
              <a:gd name="connsiteX166" fmla="*/ 4005686 w 12193149"/>
              <a:gd name="connsiteY166" fmla="*/ 2085563 h 2344739"/>
              <a:gd name="connsiteX167" fmla="*/ 3937994 w 12193149"/>
              <a:gd name="connsiteY167" fmla="*/ 2068106 h 2344739"/>
              <a:gd name="connsiteX168" fmla="*/ 3898423 w 12193149"/>
              <a:gd name="connsiteY168" fmla="*/ 2062451 h 2344739"/>
              <a:gd name="connsiteX169" fmla="*/ 3790908 w 12193149"/>
              <a:gd name="connsiteY169" fmla="*/ 2042213 h 2344739"/>
              <a:gd name="connsiteX170" fmla="*/ 3683661 w 12193149"/>
              <a:gd name="connsiteY170" fmla="*/ 2018290 h 2344739"/>
              <a:gd name="connsiteX171" fmla="*/ 3611183 w 12193149"/>
              <a:gd name="connsiteY171" fmla="*/ 1986019 h 2344739"/>
              <a:gd name="connsiteX172" fmla="*/ 3605003 w 12193149"/>
              <a:gd name="connsiteY172" fmla="*/ 1987381 h 2344739"/>
              <a:gd name="connsiteX173" fmla="*/ 3595884 w 12193149"/>
              <a:gd name="connsiteY173" fmla="*/ 1987545 h 2344739"/>
              <a:gd name="connsiteX174" fmla="*/ 3595649 w 12193149"/>
              <a:gd name="connsiteY174" fmla="*/ 1987276 h 2344739"/>
              <a:gd name="connsiteX175" fmla="*/ 3587126 w 12193149"/>
              <a:gd name="connsiteY175" fmla="*/ 1987966 h 2344739"/>
              <a:gd name="connsiteX176" fmla="*/ 3537283 w 12193149"/>
              <a:gd name="connsiteY176" fmla="*/ 1978267 h 2344739"/>
              <a:gd name="connsiteX177" fmla="*/ 3474371 w 12193149"/>
              <a:gd name="connsiteY177" fmla="*/ 1974606 h 2344739"/>
              <a:gd name="connsiteX178" fmla="*/ 3401876 w 12193149"/>
              <a:gd name="connsiteY178" fmla="*/ 1962558 h 2344739"/>
              <a:gd name="connsiteX179" fmla="*/ 3365036 w 12193149"/>
              <a:gd name="connsiteY179" fmla="*/ 1979510 h 2344739"/>
              <a:gd name="connsiteX180" fmla="*/ 3345174 w 12193149"/>
              <a:gd name="connsiteY180" fmla="*/ 1981192 h 2344739"/>
              <a:gd name="connsiteX181" fmla="*/ 3342846 w 12193149"/>
              <a:gd name="connsiteY181" fmla="*/ 1980217 h 2344739"/>
              <a:gd name="connsiteX182" fmla="*/ 3263504 w 12193149"/>
              <a:gd name="connsiteY182" fmla="*/ 1986094 h 2344739"/>
              <a:gd name="connsiteX183" fmla="*/ 3143704 w 12193149"/>
              <a:gd name="connsiteY183" fmla="*/ 1993869 h 2344739"/>
              <a:gd name="connsiteX184" fmla="*/ 3031439 w 12193149"/>
              <a:gd name="connsiteY184" fmla="*/ 1996512 h 2344739"/>
              <a:gd name="connsiteX185" fmla="*/ 2782717 w 12193149"/>
              <a:gd name="connsiteY185" fmla="*/ 2018333 h 2344739"/>
              <a:gd name="connsiteX186" fmla="*/ 2647675 w 12193149"/>
              <a:gd name="connsiteY186" fmla="*/ 2028869 h 2344739"/>
              <a:gd name="connsiteX187" fmla="*/ 2569176 w 12193149"/>
              <a:gd name="connsiteY187" fmla="*/ 2002628 h 2344739"/>
              <a:gd name="connsiteX188" fmla="*/ 2444403 w 12193149"/>
              <a:gd name="connsiteY188" fmla="*/ 2016529 h 2344739"/>
              <a:gd name="connsiteX189" fmla="*/ 2316260 w 12193149"/>
              <a:gd name="connsiteY189" fmla="*/ 2024996 h 2344739"/>
              <a:gd name="connsiteX190" fmla="*/ 2209726 w 12193149"/>
              <a:gd name="connsiteY190" fmla="*/ 2019763 h 2344739"/>
              <a:gd name="connsiteX191" fmla="*/ 2095813 w 12193149"/>
              <a:gd name="connsiteY191" fmla="*/ 2003052 h 2344739"/>
              <a:gd name="connsiteX192" fmla="*/ 1998504 w 12193149"/>
              <a:gd name="connsiteY192" fmla="*/ 1995032 h 2344739"/>
              <a:gd name="connsiteX193" fmla="*/ 1929320 w 12193149"/>
              <a:gd name="connsiteY193" fmla="*/ 2016977 h 2344739"/>
              <a:gd name="connsiteX194" fmla="*/ 1922798 w 12193149"/>
              <a:gd name="connsiteY194" fmla="*/ 2012146 h 2344739"/>
              <a:gd name="connsiteX195" fmla="*/ 1874228 w 12193149"/>
              <a:gd name="connsiteY195" fmla="*/ 2013741 h 2344739"/>
              <a:gd name="connsiteX196" fmla="*/ 1787803 w 12193149"/>
              <a:gd name="connsiteY196" fmla="*/ 2041363 h 2344739"/>
              <a:gd name="connsiteX197" fmla="*/ 1739352 w 12193149"/>
              <a:gd name="connsiteY197" fmla="*/ 2036312 h 2344739"/>
              <a:gd name="connsiteX198" fmla="*/ 1676219 w 12193149"/>
              <a:gd name="connsiteY198" fmla="*/ 2019963 h 2344739"/>
              <a:gd name="connsiteX199" fmla="*/ 1609817 w 12193149"/>
              <a:gd name="connsiteY199" fmla="*/ 2013066 h 2344739"/>
              <a:gd name="connsiteX200" fmla="*/ 1497258 w 12193149"/>
              <a:gd name="connsiteY200" fmla="*/ 1987476 h 2344739"/>
              <a:gd name="connsiteX201" fmla="*/ 1151127 w 12193149"/>
              <a:gd name="connsiteY201" fmla="*/ 1938041 h 2344739"/>
              <a:gd name="connsiteX202" fmla="*/ 859417 w 12193149"/>
              <a:gd name="connsiteY202" fmla="*/ 1928608 h 2344739"/>
              <a:gd name="connsiteX203" fmla="*/ 838688 w 12193149"/>
              <a:gd name="connsiteY203" fmla="*/ 1929821 h 2344739"/>
              <a:gd name="connsiteX204" fmla="*/ 817957 w 12193149"/>
              <a:gd name="connsiteY204" fmla="*/ 1927857 h 2344739"/>
              <a:gd name="connsiteX205" fmla="*/ 812654 w 12193149"/>
              <a:gd name="connsiteY205" fmla="*/ 1930751 h 2344739"/>
              <a:gd name="connsiteX206" fmla="*/ 721195 w 12193149"/>
              <a:gd name="connsiteY206" fmla="*/ 1929661 h 2344739"/>
              <a:gd name="connsiteX207" fmla="*/ 720890 w 12193149"/>
              <a:gd name="connsiteY207" fmla="*/ 1928399 h 2344739"/>
              <a:gd name="connsiteX208" fmla="*/ 710023 w 12193149"/>
              <a:gd name="connsiteY208" fmla="*/ 1922722 h 2344739"/>
              <a:gd name="connsiteX209" fmla="*/ 597940 w 12193149"/>
              <a:gd name="connsiteY209" fmla="*/ 1879864 h 2344739"/>
              <a:gd name="connsiteX210" fmla="*/ 579683 w 12193149"/>
              <a:gd name="connsiteY210" fmla="*/ 1877212 h 2344739"/>
              <a:gd name="connsiteX211" fmla="*/ 572865 w 12193149"/>
              <a:gd name="connsiteY211" fmla="*/ 1877401 h 2344739"/>
              <a:gd name="connsiteX212" fmla="*/ 446247 w 12193149"/>
              <a:gd name="connsiteY212" fmla="*/ 1839371 h 2344739"/>
              <a:gd name="connsiteX213" fmla="*/ 405163 w 12193149"/>
              <a:gd name="connsiteY213" fmla="*/ 1833548 h 2344739"/>
              <a:gd name="connsiteX214" fmla="*/ 293583 w 12193149"/>
              <a:gd name="connsiteY214" fmla="*/ 1812852 h 2344739"/>
              <a:gd name="connsiteX215" fmla="*/ 119529 w 12193149"/>
              <a:gd name="connsiteY215" fmla="*/ 1761047 h 2344739"/>
              <a:gd name="connsiteX216" fmla="*/ 16674 w 12193149"/>
              <a:gd name="connsiteY216" fmla="*/ 1758191 h 2344739"/>
              <a:gd name="connsiteX217" fmla="*/ 1150 w 12193149"/>
              <a:gd name="connsiteY217" fmla="*/ 1752722 h 2344739"/>
              <a:gd name="connsiteX218" fmla="*/ 1148 w 12193149"/>
              <a:gd name="connsiteY218" fmla="*/ 222213 h 2344739"/>
              <a:gd name="connsiteX219" fmla="*/ 1148 w 12193149"/>
              <a:gd name="connsiteY219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590693 w 12193149"/>
              <a:gd name="connsiteY23" fmla="*/ 963777 h 2344739"/>
              <a:gd name="connsiteX24" fmla="*/ 11506817 w 12193149"/>
              <a:gd name="connsiteY24" fmla="*/ 1033623 h 2344739"/>
              <a:gd name="connsiteX25" fmla="*/ 11280332 w 12193149"/>
              <a:gd name="connsiteY25" fmla="*/ 1223571 h 2344739"/>
              <a:gd name="connsiteX26" fmla="*/ 11228309 w 12193149"/>
              <a:gd name="connsiteY26" fmla="*/ 1276236 h 2344739"/>
              <a:gd name="connsiteX27" fmla="*/ 11218087 w 12193149"/>
              <a:gd name="connsiteY27" fmla="*/ 1275961 h 2344739"/>
              <a:gd name="connsiteX28" fmla="*/ 11217184 w 12193149"/>
              <a:gd name="connsiteY28" fmla="*/ 1275018 h 2344739"/>
              <a:gd name="connsiteX29" fmla="*/ 11188885 w 12193149"/>
              <a:gd name="connsiteY29" fmla="*/ 1292383 h 2344739"/>
              <a:gd name="connsiteX30" fmla="*/ 11184501 w 12193149"/>
              <a:gd name="connsiteY30" fmla="*/ 1292525 h 2344739"/>
              <a:gd name="connsiteX31" fmla="*/ 11166854 w 12193149"/>
              <a:gd name="connsiteY31" fmla="*/ 1306612 h 2344739"/>
              <a:gd name="connsiteX32" fmla="*/ 11157311 w 12193149"/>
              <a:gd name="connsiteY32" fmla="*/ 1312414 h 2344739"/>
              <a:gd name="connsiteX33" fmla="*/ 11155496 w 12193149"/>
              <a:gd name="connsiteY33" fmla="*/ 1317097 h 2344739"/>
              <a:gd name="connsiteX34" fmla="*/ 11140961 w 12193149"/>
              <a:gd name="connsiteY34" fmla="*/ 1324115 h 2344739"/>
              <a:gd name="connsiteX35" fmla="*/ 11138961 w 12193149"/>
              <a:gd name="connsiteY35" fmla="*/ 1323772 h 2344739"/>
              <a:gd name="connsiteX36" fmla="*/ 11128208 w 12193149"/>
              <a:gd name="connsiteY36" fmla="*/ 1333832 h 2344739"/>
              <a:gd name="connsiteX37" fmla="*/ 11120691 w 12193149"/>
              <a:gd name="connsiteY37" fmla="*/ 1347424 h 2344739"/>
              <a:gd name="connsiteX38" fmla="*/ 10894683 w 12193149"/>
              <a:gd name="connsiteY38" fmla="*/ 1473399 h 2344739"/>
              <a:gd name="connsiteX39" fmla="*/ 10773300 w 12193149"/>
              <a:gd name="connsiteY39" fmla="*/ 1523191 h 2344739"/>
              <a:gd name="connsiteX40" fmla="*/ 10627668 w 12193149"/>
              <a:gd name="connsiteY40" fmla="*/ 1559229 h 2344739"/>
              <a:gd name="connsiteX41" fmla="*/ 10581895 w 12193149"/>
              <a:gd name="connsiteY41" fmla="*/ 1568689 h 2344739"/>
              <a:gd name="connsiteX42" fmla="*/ 10547790 w 12193149"/>
              <a:gd name="connsiteY42" fmla="*/ 1598423 h 2344739"/>
              <a:gd name="connsiteX43" fmla="*/ 10529643 w 12193149"/>
              <a:gd name="connsiteY43" fmla="*/ 1596907 h 2344739"/>
              <a:gd name="connsiteX44" fmla="*/ 10526446 w 12193149"/>
              <a:gd name="connsiteY44" fmla="*/ 1596411 h 2344739"/>
              <a:gd name="connsiteX45" fmla="*/ 10515129 w 12193149"/>
              <a:gd name="connsiteY45" fmla="*/ 1599537 h 2344739"/>
              <a:gd name="connsiteX46" fmla="*/ 10491735 w 12193149"/>
              <a:gd name="connsiteY46" fmla="*/ 1594156 h 2344739"/>
              <a:gd name="connsiteX47" fmla="*/ 10471418 w 12193149"/>
              <a:gd name="connsiteY47" fmla="*/ 1601693 h 2344739"/>
              <a:gd name="connsiteX48" fmla="*/ 10377042 w 12193149"/>
              <a:gd name="connsiteY48" fmla="*/ 1644598 h 2344739"/>
              <a:gd name="connsiteX49" fmla="*/ 10319338 w 12193149"/>
              <a:gd name="connsiteY49" fmla="*/ 1666221 h 2344739"/>
              <a:gd name="connsiteX50" fmla="*/ 10295467 w 12193149"/>
              <a:gd name="connsiteY50" fmla="*/ 1668079 h 2344739"/>
              <a:gd name="connsiteX51" fmla="*/ 10263443 w 12193149"/>
              <a:gd name="connsiteY51" fmla="*/ 1674948 h 2344739"/>
              <a:gd name="connsiteX52" fmla="*/ 10205418 w 12193149"/>
              <a:gd name="connsiteY52" fmla="*/ 1682149 h 2344739"/>
              <a:gd name="connsiteX53" fmla="*/ 10177759 w 12193149"/>
              <a:gd name="connsiteY53" fmla="*/ 1692943 h 2344739"/>
              <a:gd name="connsiteX54" fmla="*/ 10165070 w 12193149"/>
              <a:gd name="connsiteY54" fmla="*/ 1693739 h 2344739"/>
              <a:gd name="connsiteX55" fmla="*/ 10156308 w 12193149"/>
              <a:gd name="connsiteY55" fmla="*/ 1707487 h 2344739"/>
              <a:gd name="connsiteX56" fmla="*/ 10118267 w 12193149"/>
              <a:gd name="connsiteY56" fmla="*/ 1731142 h 2344739"/>
              <a:gd name="connsiteX57" fmla="*/ 10083317 w 12193149"/>
              <a:gd name="connsiteY57" fmla="*/ 1743296 h 2344739"/>
              <a:gd name="connsiteX58" fmla="*/ 10040388 w 12193149"/>
              <a:gd name="connsiteY58" fmla="*/ 1741632 h 2344739"/>
              <a:gd name="connsiteX59" fmla="*/ 9961167 w 12193149"/>
              <a:gd name="connsiteY59" fmla="*/ 1757147 h 2344739"/>
              <a:gd name="connsiteX60" fmla="*/ 9848940 w 12193149"/>
              <a:gd name="connsiteY60" fmla="*/ 1763915 h 2344739"/>
              <a:gd name="connsiteX61" fmla="*/ 9729457 w 12193149"/>
              <a:gd name="connsiteY61" fmla="*/ 1784122 h 2344739"/>
              <a:gd name="connsiteX62" fmla="*/ 9613704 w 12193149"/>
              <a:gd name="connsiteY62" fmla="*/ 1812371 h 2344739"/>
              <a:gd name="connsiteX63" fmla="*/ 9338590 w 12193149"/>
              <a:gd name="connsiteY63" fmla="*/ 1869293 h 2344739"/>
              <a:gd name="connsiteX64" fmla="*/ 9232518 w 12193149"/>
              <a:gd name="connsiteY64" fmla="*/ 1893149 h 2344739"/>
              <a:gd name="connsiteX65" fmla="*/ 9156690 w 12193149"/>
              <a:gd name="connsiteY65" fmla="*/ 1903228 h 2344739"/>
              <a:gd name="connsiteX66" fmla="*/ 9054601 w 12193149"/>
              <a:gd name="connsiteY66" fmla="*/ 1910755 h 2344739"/>
              <a:gd name="connsiteX67" fmla="*/ 9006634 w 12193149"/>
              <a:gd name="connsiteY67" fmla="*/ 1914040 h 2344739"/>
              <a:gd name="connsiteX68" fmla="*/ 9006349 w 12193149"/>
              <a:gd name="connsiteY68" fmla="*/ 1913800 h 2344739"/>
              <a:gd name="connsiteX69" fmla="*/ 8997380 w 12193149"/>
              <a:gd name="connsiteY69" fmla="*/ 1915011 h 2344739"/>
              <a:gd name="connsiteX70" fmla="*/ 8991542 w 12193149"/>
              <a:gd name="connsiteY70" fmla="*/ 1917072 h 2344739"/>
              <a:gd name="connsiteX71" fmla="*/ 8975485 w 12193149"/>
              <a:gd name="connsiteY71" fmla="*/ 1920298 h 2344739"/>
              <a:gd name="connsiteX72" fmla="*/ 8969159 w 12193149"/>
              <a:gd name="connsiteY72" fmla="*/ 1919598 h 2344739"/>
              <a:gd name="connsiteX73" fmla="*/ 8964196 w 12193149"/>
              <a:gd name="connsiteY73" fmla="*/ 1917373 h 2344739"/>
              <a:gd name="connsiteX74" fmla="*/ 8930136 w 12193149"/>
              <a:gd name="connsiteY74" fmla="*/ 1914185 h 2344739"/>
              <a:gd name="connsiteX75" fmla="*/ 8753592 w 12193149"/>
              <a:gd name="connsiteY75" fmla="*/ 1933417 h 2344739"/>
              <a:gd name="connsiteX76" fmla="*/ 8708995 w 12193149"/>
              <a:gd name="connsiteY76" fmla="*/ 1935518 h 2344739"/>
              <a:gd name="connsiteX77" fmla="*/ 8597219 w 12193149"/>
              <a:gd name="connsiteY77" fmla="*/ 1944090 h 2344739"/>
              <a:gd name="connsiteX78" fmla="*/ 8526378 w 12193149"/>
              <a:gd name="connsiteY78" fmla="*/ 1929248 h 2344739"/>
              <a:gd name="connsiteX79" fmla="*/ 8512131 w 12193149"/>
              <a:gd name="connsiteY79" fmla="*/ 1935163 h 2344739"/>
              <a:gd name="connsiteX80" fmla="*/ 8507315 w 12193149"/>
              <a:gd name="connsiteY80" fmla="*/ 1938164 h 2344739"/>
              <a:gd name="connsiteX81" fmla="*/ 8499116 w 12193149"/>
              <a:gd name="connsiteY81" fmla="*/ 1940902 h 2344739"/>
              <a:gd name="connsiteX82" fmla="*/ 8498742 w 12193149"/>
              <a:gd name="connsiteY82" fmla="*/ 1940723 h 2344739"/>
              <a:gd name="connsiteX83" fmla="*/ 8491397 w 12193149"/>
              <a:gd name="connsiteY83" fmla="*/ 1943773 h 2344739"/>
              <a:gd name="connsiteX84" fmla="*/ 8368330 w 12193149"/>
              <a:gd name="connsiteY84" fmla="*/ 1957815 h 2344739"/>
              <a:gd name="connsiteX85" fmla="*/ 8354947 w 12193149"/>
              <a:gd name="connsiteY85" fmla="*/ 1958009 h 2344739"/>
              <a:gd name="connsiteX86" fmla="*/ 8321252 w 12193149"/>
              <a:gd name="connsiteY86" fmla="*/ 1974587 h 2344739"/>
              <a:gd name="connsiteX87" fmla="*/ 8315581 w 12193149"/>
              <a:gd name="connsiteY87" fmla="*/ 1974913 h 2344739"/>
              <a:gd name="connsiteX88" fmla="*/ 8296322 w 12193149"/>
              <a:gd name="connsiteY88" fmla="*/ 1988808 h 2344739"/>
              <a:gd name="connsiteX89" fmla="*/ 8285424 w 12193149"/>
              <a:gd name="connsiteY89" fmla="*/ 1994631 h 2344739"/>
              <a:gd name="connsiteX90" fmla="*/ 8284298 w 12193149"/>
              <a:gd name="connsiteY90" fmla="*/ 1999074 h 2344739"/>
              <a:gd name="connsiteX91" fmla="*/ 8267224 w 12193149"/>
              <a:gd name="connsiteY91" fmla="*/ 2006249 h 2344739"/>
              <a:gd name="connsiteX92" fmla="*/ 8264525 w 12193149"/>
              <a:gd name="connsiteY92" fmla="*/ 2006019 h 2344739"/>
              <a:gd name="connsiteX93" fmla="*/ 8253181 w 12193149"/>
              <a:gd name="connsiteY93" fmla="*/ 2015862 h 2344739"/>
              <a:gd name="connsiteX94" fmla="*/ 8246982 w 12193149"/>
              <a:gd name="connsiteY94" fmla="*/ 2028854 h 2344739"/>
              <a:gd name="connsiteX95" fmla="*/ 8091420 w 12193149"/>
              <a:gd name="connsiteY95" fmla="*/ 2075015 h 2344739"/>
              <a:gd name="connsiteX96" fmla="*/ 7906555 w 12193149"/>
              <a:gd name="connsiteY96" fmla="*/ 2116988 h 2344739"/>
              <a:gd name="connsiteX97" fmla="*/ 7719893 w 12193149"/>
              <a:gd name="connsiteY97" fmla="*/ 2142703 h 2344739"/>
              <a:gd name="connsiteX98" fmla="*/ 7615495 w 12193149"/>
              <a:gd name="connsiteY98" fmla="*/ 2139232 h 2344739"/>
              <a:gd name="connsiteX99" fmla="*/ 7528691 w 12193149"/>
              <a:gd name="connsiteY99" fmla="*/ 2145060 h 2344739"/>
              <a:gd name="connsiteX100" fmla="*/ 7520719 w 12193149"/>
              <a:gd name="connsiteY100" fmla="*/ 2147613 h 2344739"/>
              <a:gd name="connsiteX101" fmla="*/ 7508559 w 12193149"/>
              <a:gd name="connsiteY101" fmla="*/ 2148948 h 2344739"/>
              <a:gd name="connsiteX102" fmla="*/ 7508188 w 12193149"/>
              <a:gd name="connsiteY102" fmla="*/ 2148621 h 2344739"/>
              <a:gd name="connsiteX103" fmla="*/ 7496943 w 12193149"/>
              <a:gd name="connsiteY103" fmla="*/ 2150573 h 2344739"/>
              <a:gd name="connsiteX104" fmla="*/ 7219707 w 12193149"/>
              <a:gd name="connsiteY104" fmla="*/ 2156680 h 2344739"/>
              <a:gd name="connsiteX105" fmla="*/ 7202249 w 12193149"/>
              <a:gd name="connsiteY105" fmla="*/ 2161230 h 2344739"/>
              <a:gd name="connsiteX106" fmla="*/ 7198152 w 12193149"/>
              <a:gd name="connsiteY106" fmla="*/ 2166588 h 2344739"/>
              <a:gd name="connsiteX107" fmla="*/ 7171956 w 12193149"/>
              <a:gd name="connsiteY107" fmla="*/ 2171236 h 2344739"/>
              <a:gd name="connsiteX108" fmla="*/ 7098136 w 12193149"/>
              <a:gd name="connsiteY108" fmla="*/ 2183464 h 2344739"/>
              <a:gd name="connsiteX109" fmla="*/ 7019644 w 12193149"/>
              <a:gd name="connsiteY109" fmla="*/ 2183090 h 2344739"/>
              <a:gd name="connsiteX110" fmla="*/ 6905294 w 12193149"/>
              <a:gd name="connsiteY110" fmla="*/ 2212596 h 2344739"/>
              <a:gd name="connsiteX111" fmla="*/ 6709370 w 12193149"/>
              <a:gd name="connsiteY111" fmla="*/ 2240551 h 2344739"/>
              <a:gd name="connsiteX112" fmla="*/ 6550602 w 12193149"/>
              <a:gd name="connsiteY112" fmla="*/ 2269327 h 2344739"/>
              <a:gd name="connsiteX113" fmla="*/ 6318708 w 12193149"/>
              <a:gd name="connsiteY113" fmla="*/ 2316127 h 2344739"/>
              <a:gd name="connsiteX114" fmla="*/ 6169822 w 12193149"/>
              <a:gd name="connsiteY114" fmla="*/ 2318214 h 2344739"/>
              <a:gd name="connsiteX115" fmla="*/ 6074996 w 12193149"/>
              <a:gd name="connsiteY115" fmla="*/ 2338676 h 2344739"/>
              <a:gd name="connsiteX116" fmla="*/ 6069677 w 12193149"/>
              <a:gd name="connsiteY116" fmla="*/ 2337139 h 2344739"/>
              <a:gd name="connsiteX117" fmla="*/ 6049786 w 12193149"/>
              <a:gd name="connsiteY117" fmla="*/ 2337822 h 2344739"/>
              <a:gd name="connsiteX118" fmla="*/ 6042433 w 12193149"/>
              <a:gd name="connsiteY118" fmla="*/ 2329473 h 2344739"/>
              <a:gd name="connsiteX119" fmla="*/ 6011238 w 12193149"/>
              <a:gd name="connsiteY119" fmla="*/ 2324380 h 2344739"/>
              <a:gd name="connsiteX120" fmla="*/ 5958523 w 12193149"/>
              <a:gd name="connsiteY120" fmla="*/ 2328024 h 2344739"/>
              <a:gd name="connsiteX121" fmla="*/ 5760067 w 12193149"/>
              <a:gd name="connsiteY121" fmla="*/ 2343716 h 2344739"/>
              <a:gd name="connsiteX122" fmla="*/ 5628108 w 12193149"/>
              <a:gd name="connsiteY122" fmla="*/ 2344739 h 2344739"/>
              <a:gd name="connsiteX123" fmla="*/ 5472054 w 12193149"/>
              <a:gd name="connsiteY123" fmla="*/ 2330719 h 2344739"/>
              <a:gd name="connsiteX124" fmla="*/ 5433909 w 12193149"/>
              <a:gd name="connsiteY124" fmla="*/ 2319466 h 2344739"/>
              <a:gd name="connsiteX125" fmla="*/ 5382817 w 12193149"/>
              <a:gd name="connsiteY125" fmla="*/ 2301764 h 2344739"/>
              <a:gd name="connsiteX126" fmla="*/ 5262912 w 12193149"/>
              <a:gd name="connsiteY126" fmla="*/ 2281347 h 2344739"/>
              <a:gd name="connsiteX127" fmla="*/ 5224109 w 12193149"/>
              <a:gd name="connsiteY127" fmla="*/ 2270223 h 2344739"/>
              <a:gd name="connsiteX128" fmla="*/ 5175808 w 12193149"/>
              <a:gd name="connsiteY128" fmla="*/ 2267233 h 2344739"/>
              <a:gd name="connsiteX129" fmla="*/ 5157702 w 12193149"/>
              <a:gd name="connsiteY129" fmla="*/ 2260010 h 2344739"/>
              <a:gd name="connsiteX130" fmla="*/ 5143747 w 12193149"/>
              <a:gd name="connsiteY130" fmla="*/ 2256610 h 2344739"/>
              <a:gd name="connsiteX131" fmla="*/ 5140744 w 12193149"/>
              <a:gd name="connsiteY131" fmla="*/ 2254509 h 2344739"/>
              <a:gd name="connsiteX132" fmla="*/ 5122807 w 12193149"/>
              <a:gd name="connsiteY132" fmla="*/ 2243656 h 2344739"/>
              <a:gd name="connsiteX133" fmla="*/ 5066938 w 12193149"/>
              <a:gd name="connsiteY133" fmla="*/ 2250227 h 2344739"/>
              <a:gd name="connsiteX134" fmla="*/ 5012662 w 12193149"/>
              <a:gd name="connsiteY134" fmla="*/ 2233846 h 2344739"/>
              <a:gd name="connsiteX135" fmla="*/ 4841589 w 12193149"/>
              <a:gd name="connsiteY135" fmla="*/ 2209829 h 2344739"/>
              <a:gd name="connsiteX136" fmla="*/ 4763595 w 12193149"/>
              <a:gd name="connsiteY136" fmla="*/ 2182061 h 2344739"/>
              <a:gd name="connsiteX137" fmla="*/ 4724334 w 12193149"/>
              <a:gd name="connsiteY137" fmla="*/ 2173047 h 2344739"/>
              <a:gd name="connsiteX138" fmla="*/ 4722324 w 12193149"/>
              <a:gd name="connsiteY138" fmla="*/ 2172298 h 2344739"/>
              <a:gd name="connsiteX139" fmla="*/ 4723259 w 12193149"/>
              <a:gd name="connsiteY139" fmla="*/ 2172087 h 2344739"/>
              <a:gd name="connsiteX140" fmla="*/ 4718350 w 12193149"/>
              <a:gd name="connsiteY140" fmla="*/ 2170817 h 2344739"/>
              <a:gd name="connsiteX141" fmla="*/ 4722324 w 12193149"/>
              <a:gd name="connsiteY141" fmla="*/ 2172298 h 2344739"/>
              <a:gd name="connsiteX142" fmla="*/ 4716674 w 12193149"/>
              <a:gd name="connsiteY142" fmla="*/ 2173573 h 2344739"/>
              <a:gd name="connsiteX143" fmla="*/ 4516962 w 12193149"/>
              <a:gd name="connsiteY143" fmla="*/ 2163671 h 2344739"/>
              <a:gd name="connsiteX144" fmla="*/ 4429691 w 12193149"/>
              <a:gd name="connsiteY144" fmla="*/ 2153020 h 2344739"/>
              <a:gd name="connsiteX145" fmla="*/ 4364023 w 12193149"/>
              <a:gd name="connsiteY145" fmla="*/ 2151674 h 2344739"/>
              <a:gd name="connsiteX146" fmla="*/ 4318114 w 12193149"/>
              <a:gd name="connsiteY146" fmla="*/ 2158289 h 2344739"/>
              <a:gd name="connsiteX147" fmla="*/ 4316258 w 12193149"/>
              <a:gd name="connsiteY147" fmla="*/ 2156948 h 2344739"/>
              <a:gd name="connsiteX148" fmla="*/ 4296292 w 12193149"/>
              <a:gd name="connsiteY148" fmla="*/ 2155069 h 2344739"/>
              <a:gd name="connsiteX149" fmla="*/ 4291212 w 12193149"/>
              <a:gd name="connsiteY149" fmla="*/ 2157986 h 2344739"/>
              <a:gd name="connsiteX150" fmla="*/ 4277290 w 12193149"/>
              <a:gd name="connsiteY150" fmla="*/ 2157740 h 2344739"/>
              <a:gd name="connsiteX151" fmla="*/ 4249265 w 12193149"/>
              <a:gd name="connsiteY151" fmla="*/ 2160064 h 2344739"/>
              <a:gd name="connsiteX152" fmla="*/ 4203199 w 12193149"/>
              <a:gd name="connsiteY152" fmla="*/ 2157269 h 2344739"/>
              <a:gd name="connsiteX153" fmla="*/ 4202893 w 12193149"/>
              <a:gd name="connsiteY153" fmla="*/ 2156010 h 2344739"/>
              <a:gd name="connsiteX154" fmla="*/ 4192396 w 12193149"/>
              <a:gd name="connsiteY154" fmla="*/ 2150376 h 2344739"/>
              <a:gd name="connsiteX155" fmla="*/ 4143893 w 12193149"/>
              <a:gd name="connsiteY155" fmla="*/ 2134511 h 2344739"/>
              <a:gd name="connsiteX156" fmla="*/ 4084245 w 12193149"/>
              <a:gd name="connsiteY156" fmla="*/ 2107978 h 2344739"/>
              <a:gd name="connsiteX157" fmla="*/ 4075694 w 12193149"/>
              <a:gd name="connsiteY157" fmla="*/ 2107143 h 2344739"/>
              <a:gd name="connsiteX158" fmla="*/ 4075575 w 12193149"/>
              <a:gd name="connsiteY158" fmla="*/ 2106844 h 2344739"/>
              <a:gd name="connsiteX159" fmla="*/ 4066658 w 12193149"/>
              <a:gd name="connsiteY159" fmla="*/ 2105400 h 2344739"/>
              <a:gd name="connsiteX160" fmla="*/ 4060102 w 12193149"/>
              <a:gd name="connsiteY160" fmla="*/ 2105618 h 2344739"/>
              <a:gd name="connsiteX161" fmla="*/ 4043512 w 12193149"/>
              <a:gd name="connsiteY161" fmla="*/ 2103997 h 2344739"/>
              <a:gd name="connsiteX162" fmla="*/ 4038145 w 12193149"/>
              <a:gd name="connsiteY162" fmla="*/ 2101563 h 2344739"/>
              <a:gd name="connsiteX163" fmla="*/ 4036511 w 12193149"/>
              <a:gd name="connsiteY163" fmla="*/ 2097896 h 2344739"/>
              <a:gd name="connsiteX164" fmla="*/ 4034926 w 12193149"/>
              <a:gd name="connsiteY164" fmla="*/ 2098131 h 2344739"/>
              <a:gd name="connsiteX165" fmla="*/ 4005686 w 12193149"/>
              <a:gd name="connsiteY165" fmla="*/ 2085563 h 2344739"/>
              <a:gd name="connsiteX166" fmla="*/ 3937994 w 12193149"/>
              <a:gd name="connsiteY166" fmla="*/ 2068106 h 2344739"/>
              <a:gd name="connsiteX167" fmla="*/ 3898423 w 12193149"/>
              <a:gd name="connsiteY167" fmla="*/ 2062451 h 2344739"/>
              <a:gd name="connsiteX168" fmla="*/ 3790908 w 12193149"/>
              <a:gd name="connsiteY168" fmla="*/ 2042213 h 2344739"/>
              <a:gd name="connsiteX169" fmla="*/ 3683661 w 12193149"/>
              <a:gd name="connsiteY169" fmla="*/ 2018290 h 2344739"/>
              <a:gd name="connsiteX170" fmla="*/ 3611183 w 12193149"/>
              <a:gd name="connsiteY170" fmla="*/ 1986019 h 2344739"/>
              <a:gd name="connsiteX171" fmla="*/ 3605003 w 12193149"/>
              <a:gd name="connsiteY171" fmla="*/ 1987381 h 2344739"/>
              <a:gd name="connsiteX172" fmla="*/ 3595884 w 12193149"/>
              <a:gd name="connsiteY172" fmla="*/ 1987545 h 2344739"/>
              <a:gd name="connsiteX173" fmla="*/ 3595649 w 12193149"/>
              <a:gd name="connsiteY173" fmla="*/ 1987276 h 2344739"/>
              <a:gd name="connsiteX174" fmla="*/ 3587126 w 12193149"/>
              <a:gd name="connsiteY174" fmla="*/ 1987966 h 2344739"/>
              <a:gd name="connsiteX175" fmla="*/ 3537283 w 12193149"/>
              <a:gd name="connsiteY175" fmla="*/ 1978267 h 2344739"/>
              <a:gd name="connsiteX176" fmla="*/ 3474371 w 12193149"/>
              <a:gd name="connsiteY176" fmla="*/ 1974606 h 2344739"/>
              <a:gd name="connsiteX177" fmla="*/ 3401876 w 12193149"/>
              <a:gd name="connsiteY177" fmla="*/ 1962558 h 2344739"/>
              <a:gd name="connsiteX178" fmla="*/ 3365036 w 12193149"/>
              <a:gd name="connsiteY178" fmla="*/ 1979510 h 2344739"/>
              <a:gd name="connsiteX179" fmla="*/ 3345174 w 12193149"/>
              <a:gd name="connsiteY179" fmla="*/ 1981192 h 2344739"/>
              <a:gd name="connsiteX180" fmla="*/ 3342846 w 12193149"/>
              <a:gd name="connsiteY180" fmla="*/ 1980217 h 2344739"/>
              <a:gd name="connsiteX181" fmla="*/ 3263504 w 12193149"/>
              <a:gd name="connsiteY181" fmla="*/ 1986094 h 2344739"/>
              <a:gd name="connsiteX182" fmla="*/ 3143704 w 12193149"/>
              <a:gd name="connsiteY182" fmla="*/ 1993869 h 2344739"/>
              <a:gd name="connsiteX183" fmla="*/ 3031439 w 12193149"/>
              <a:gd name="connsiteY183" fmla="*/ 1996512 h 2344739"/>
              <a:gd name="connsiteX184" fmla="*/ 2782717 w 12193149"/>
              <a:gd name="connsiteY184" fmla="*/ 2018333 h 2344739"/>
              <a:gd name="connsiteX185" fmla="*/ 2647675 w 12193149"/>
              <a:gd name="connsiteY185" fmla="*/ 2028869 h 2344739"/>
              <a:gd name="connsiteX186" fmla="*/ 2569176 w 12193149"/>
              <a:gd name="connsiteY186" fmla="*/ 2002628 h 2344739"/>
              <a:gd name="connsiteX187" fmla="*/ 2444403 w 12193149"/>
              <a:gd name="connsiteY187" fmla="*/ 2016529 h 2344739"/>
              <a:gd name="connsiteX188" fmla="*/ 2316260 w 12193149"/>
              <a:gd name="connsiteY188" fmla="*/ 2024996 h 2344739"/>
              <a:gd name="connsiteX189" fmla="*/ 2209726 w 12193149"/>
              <a:gd name="connsiteY189" fmla="*/ 2019763 h 2344739"/>
              <a:gd name="connsiteX190" fmla="*/ 2095813 w 12193149"/>
              <a:gd name="connsiteY190" fmla="*/ 2003052 h 2344739"/>
              <a:gd name="connsiteX191" fmla="*/ 1998504 w 12193149"/>
              <a:gd name="connsiteY191" fmla="*/ 1995032 h 2344739"/>
              <a:gd name="connsiteX192" fmla="*/ 1929320 w 12193149"/>
              <a:gd name="connsiteY192" fmla="*/ 2016977 h 2344739"/>
              <a:gd name="connsiteX193" fmla="*/ 1922798 w 12193149"/>
              <a:gd name="connsiteY193" fmla="*/ 2012146 h 2344739"/>
              <a:gd name="connsiteX194" fmla="*/ 1874228 w 12193149"/>
              <a:gd name="connsiteY194" fmla="*/ 2013741 h 2344739"/>
              <a:gd name="connsiteX195" fmla="*/ 1787803 w 12193149"/>
              <a:gd name="connsiteY195" fmla="*/ 2041363 h 2344739"/>
              <a:gd name="connsiteX196" fmla="*/ 1739352 w 12193149"/>
              <a:gd name="connsiteY196" fmla="*/ 2036312 h 2344739"/>
              <a:gd name="connsiteX197" fmla="*/ 1676219 w 12193149"/>
              <a:gd name="connsiteY197" fmla="*/ 2019963 h 2344739"/>
              <a:gd name="connsiteX198" fmla="*/ 1609817 w 12193149"/>
              <a:gd name="connsiteY198" fmla="*/ 2013066 h 2344739"/>
              <a:gd name="connsiteX199" fmla="*/ 1497258 w 12193149"/>
              <a:gd name="connsiteY199" fmla="*/ 1987476 h 2344739"/>
              <a:gd name="connsiteX200" fmla="*/ 1151127 w 12193149"/>
              <a:gd name="connsiteY200" fmla="*/ 1938041 h 2344739"/>
              <a:gd name="connsiteX201" fmla="*/ 859417 w 12193149"/>
              <a:gd name="connsiteY201" fmla="*/ 1928608 h 2344739"/>
              <a:gd name="connsiteX202" fmla="*/ 838688 w 12193149"/>
              <a:gd name="connsiteY202" fmla="*/ 1929821 h 2344739"/>
              <a:gd name="connsiteX203" fmla="*/ 817957 w 12193149"/>
              <a:gd name="connsiteY203" fmla="*/ 1927857 h 2344739"/>
              <a:gd name="connsiteX204" fmla="*/ 812654 w 12193149"/>
              <a:gd name="connsiteY204" fmla="*/ 1930751 h 2344739"/>
              <a:gd name="connsiteX205" fmla="*/ 721195 w 12193149"/>
              <a:gd name="connsiteY205" fmla="*/ 1929661 h 2344739"/>
              <a:gd name="connsiteX206" fmla="*/ 720890 w 12193149"/>
              <a:gd name="connsiteY206" fmla="*/ 1928399 h 2344739"/>
              <a:gd name="connsiteX207" fmla="*/ 710023 w 12193149"/>
              <a:gd name="connsiteY207" fmla="*/ 1922722 h 2344739"/>
              <a:gd name="connsiteX208" fmla="*/ 597940 w 12193149"/>
              <a:gd name="connsiteY208" fmla="*/ 1879864 h 2344739"/>
              <a:gd name="connsiteX209" fmla="*/ 579683 w 12193149"/>
              <a:gd name="connsiteY209" fmla="*/ 1877212 h 2344739"/>
              <a:gd name="connsiteX210" fmla="*/ 572865 w 12193149"/>
              <a:gd name="connsiteY210" fmla="*/ 1877401 h 2344739"/>
              <a:gd name="connsiteX211" fmla="*/ 446247 w 12193149"/>
              <a:gd name="connsiteY211" fmla="*/ 1839371 h 2344739"/>
              <a:gd name="connsiteX212" fmla="*/ 405163 w 12193149"/>
              <a:gd name="connsiteY212" fmla="*/ 1833548 h 2344739"/>
              <a:gd name="connsiteX213" fmla="*/ 293583 w 12193149"/>
              <a:gd name="connsiteY213" fmla="*/ 1812852 h 2344739"/>
              <a:gd name="connsiteX214" fmla="*/ 119529 w 12193149"/>
              <a:gd name="connsiteY214" fmla="*/ 1761047 h 2344739"/>
              <a:gd name="connsiteX215" fmla="*/ 16674 w 12193149"/>
              <a:gd name="connsiteY215" fmla="*/ 1758191 h 2344739"/>
              <a:gd name="connsiteX216" fmla="*/ 1150 w 12193149"/>
              <a:gd name="connsiteY216" fmla="*/ 1752722 h 2344739"/>
              <a:gd name="connsiteX217" fmla="*/ 1148 w 12193149"/>
              <a:gd name="connsiteY217" fmla="*/ 222213 h 2344739"/>
              <a:gd name="connsiteX218" fmla="*/ 1148 w 12193149"/>
              <a:gd name="connsiteY218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9 w 12193149"/>
              <a:gd name="connsiteY3" fmla="*/ 579739 h 2344739"/>
              <a:gd name="connsiteX4" fmla="*/ 12185986 w 12193149"/>
              <a:gd name="connsiteY4" fmla="*/ 584189 h 2344739"/>
              <a:gd name="connsiteX5" fmla="*/ 12156363 w 12193149"/>
              <a:gd name="connsiteY5" fmla="*/ 597366 h 2344739"/>
              <a:gd name="connsiteX6" fmla="*/ 12139215 w 12193149"/>
              <a:gd name="connsiteY6" fmla="*/ 623179 h 2344739"/>
              <a:gd name="connsiteX7" fmla="*/ 12126327 w 12193149"/>
              <a:gd name="connsiteY7" fmla="*/ 624690 h 2344739"/>
              <a:gd name="connsiteX8" fmla="*/ 12124007 w 12193149"/>
              <a:gd name="connsiteY8" fmla="*/ 624794 h 2344739"/>
              <a:gd name="connsiteX9" fmla="*/ 12116854 w 12193149"/>
              <a:gd name="connsiteY9" fmla="*/ 628608 h 2344739"/>
              <a:gd name="connsiteX10" fmla="*/ 12099497 w 12193149"/>
              <a:gd name="connsiteY10" fmla="*/ 628139 h 2344739"/>
              <a:gd name="connsiteX11" fmla="*/ 12087073 w 12193149"/>
              <a:gd name="connsiteY11" fmla="*/ 636341 h 2344739"/>
              <a:gd name="connsiteX12" fmla="*/ 12031073 w 12193149"/>
              <a:gd name="connsiteY12" fmla="*/ 680009 h 2344739"/>
              <a:gd name="connsiteX13" fmla="*/ 11995833 w 12193149"/>
              <a:gd name="connsiteY13" fmla="*/ 703458 h 2344739"/>
              <a:gd name="connsiteX14" fmla="*/ 11979717 w 12193149"/>
              <a:gd name="connsiteY14" fmla="*/ 708161 h 2344739"/>
              <a:gd name="connsiteX15" fmla="*/ 11959046 w 12193149"/>
              <a:gd name="connsiteY15" fmla="*/ 717558 h 2344739"/>
              <a:gd name="connsiteX16" fmla="*/ 11920454 w 12193149"/>
              <a:gd name="connsiteY16" fmla="*/ 730883 h 2344739"/>
              <a:gd name="connsiteX17" fmla="*/ 11903656 w 12193149"/>
              <a:gd name="connsiteY17" fmla="*/ 742426 h 2344739"/>
              <a:gd name="connsiteX18" fmla="*/ 11895048 w 12193149"/>
              <a:gd name="connsiteY18" fmla="*/ 744791 h 2344739"/>
              <a:gd name="connsiteX19" fmla="*/ 11891968 w 12193149"/>
              <a:gd name="connsiteY19" fmla="*/ 755729 h 2344739"/>
              <a:gd name="connsiteX20" fmla="*/ 11870776 w 12193149"/>
              <a:gd name="connsiteY20" fmla="*/ 777816 h 2344739"/>
              <a:gd name="connsiteX21" fmla="*/ 11813376 w 12193149"/>
              <a:gd name="connsiteY21" fmla="*/ 797659 h 2344739"/>
              <a:gd name="connsiteX22" fmla="*/ 11590693 w 12193149"/>
              <a:gd name="connsiteY22" fmla="*/ 963777 h 2344739"/>
              <a:gd name="connsiteX23" fmla="*/ 11506817 w 12193149"/>
              <a:gd name="connsiteY23" fmla="*/ 1033623 h 2344739"/>
              <a:gd name="connsiteX24" fmla="*/ 11280332 w 12193149"/>
              <a:gd name="connsiteY24" fmla="*/ 1223571 h 2344739"/>
              <a:gd name="connsiteX25" fmla="*/ 11228309 w 12193149"/>
              <a:gd name="connsiteY25" fmla="*/ 1276236 h 2344739"/>
              <a:gd name="connsiteX26" fmla="*/ 11218087 w 12193149"/>
              <a:gd name="connsiteY26" fmla="*/ 1275961 h 2344739"/>
              <a:gd name="connsiteX27" fmla="*/ 11217184 w 12193149"/>
              <a:gd name="connsiteY27" fmla="*/ 1275018 h 2344739"/>
              <a:gd name="connsiteX28" fmla="*/ 11188885 w 12193149"/>
              <a:gd name="connsiteY28" fmla="*/ 1292383 h 2344739"/>
              <a:gd name="connsiteX29" fmla="*/ 11184501 w 12193149"/>
              <a:gd name="connsiteY29" fmla="*/ 1292525 h 2344739"/>
              <a:gd name="connsiteX30" fmla="*/ 11166854 w 12193149"/>
              <a:gd name="connsiteY30" fmla="*/ 1306612 h 2344739"/>
              <a:gd name="connsiteX31" fmla="*/ 11157311 w 12193149"/>
              <a:gd name="connsiteY31" fmla="*/ 1312414 h 2344739"/>
              <a:gd name="connsiteX32" fmla="*/ 11155496 w 12193149"/>
              <a:gd name="connsiteY32" fmla="*/ 1317097 h 2344739"/>
              <a:gd name="connsiteX33" fmla="*/ 11140961 w 12193149"/>
              <a:gd name="connsiteY33" fmla="*/ 1324115 h 2344739"/>
              <a:gd name="connsiteX34" fmla="*/ 11138961 w 12193149"/>
              <a:gd name="connsiteY34" fmla="*/ 1323772 h 2344739"/>
              <a:gd name="connsiteX35" fmla="*/ 11128208 w 12193149"/>
              <a:gd name="connsiteY35" fmla="*/ 1333832 h 2344739"/>
              <a:gd name="connsiteX36" fmla="*/ 11120691 w 12193149"/>
              <a:gd name="connsiteY36" fmla="*/ 1347424 h 2344739"/>
              <a:gd name="connsiteX37" fmla="*/ 10894683 w 12193149"/>
              <a:gd name="connsiteY37" fmla="*/ 1473399 h 2344739"/>
              <a:gd name="connsiteX38" fmla="*/ 10773300 w 12193149"/>
              <a:gd name="connsiteY38" fmla="*/ 1523191 h 2344739"/>
              <a:gd name="connsiteX39" fmla="*/ 10627668 w 12193149"/>
              <a:gd name="connsiteY39" fmla="*/ 1559229 h 2344739"/>
              <a:gd name="connsiteX40" fmla="*/ 10581895 w 12193149"/>
              <a:gd name="connsiteY40" fmla="*/ 1568689 h 2344739"/>
              <a:gd name="connsiteX41" fmla="*/ 10547790 w 12193149"/>
              <a:gd name="connsiteY41" fmla="*/ 1598423 h 2344739"/>
              <a:gd name="connsiteX42" fmla="*/ 10529643 w 12193149"/>
              <a:gd name="connsiteY42" fmla="*/ 1596907 h 2344739"/>
              <a:gd name="connsiteX43" fmla="*/ 10526446 w 12193149"/>
              <a:gd name="connsiteY43" fmla="*/ 1596411 h 2344739"/>
              <a:gd name="connsiteX44" fmla="*/ 10515129 w 12193149"/>
              <a:gd name="connsiteY44" fmla="*/ 1599537 h 2344739"/>
              <a:gd name="connsiteX45" fmla="*/ 10491735 w 12193149"/>
              <a:gd name="connsiteY45" fmla="*/ 1594156 h 2344739"/>
              <a:gd name="connsiteX46" fmla="*/ 10471418 w 12193149"/>
              <a:gd name="connsiteY46" fmla="*/ 1601693 h 2344739"/>
              <a:gd name="connsiteX47" fmla="*/ 10377042 w 12193149"/>
              <a:gd name="connsiteY47" fmla="*/ 1644598 h 2344739"/>
              <a:gd name="connsiteX48" fmla="*/ 10319338 w 12193149"/>
              <a:gd name="connsiteY48" fmla="*/ 1666221 h 2344739"/>
              <a:gd name="connsiteX49" fmla="*/ 10295467 w 12193149"/>
              <a:gd name="connsiteY49" fmla="*/ 1668079 h 2344739"/>
              <a:gd name="connsiteX50" fmla="*/ 10263443 w 12193149"/>
              <a:gd name="connsiteY50" fmla="*/ 1674948 h 2344739"/>
              <a:gd name="connsiteX51" fmla="*/ 10205418 w 12193149"/>
              <a:gd name="connsiteY51" fmla="*/ 1682149 h 2344739"/>
              <a:gd name="connsiteX52" fmla="*/ 10177759 w 12193149"/>
              <a:gd name="connsiteY52" fmla="*/ 1692943 h 2344739"/>
              <a:gd name="connsiteX53" fmla="*/ 10165070 w 12193149"/>
              <a:gd name="connsiteY53" fmla="*/ 1693739 h 2344739"/>
              <a:gd name="connsiteX54" fmla="*/ 10156308 w 12193149"/>
              <a:gd name="connsiteY54" fmla="*/ 1707487 h 2344739"/>
              <a:gd name="connsiteX55" fmla="*/ 10118267 w 12193149"/>
              <a:gd name="connsiteY55" fmla="*/ 1731142 h 2344739"/>
              <a:gd name="connsiteX56" fmla="*/ 10083317 w 12193149"/>
              <a:gd name="connsiteY56" fmla="*/ 1743296 h 2344739"/>
              <a:gd name="connsiteX57" fmla="*/ 10040388 w 12193149"/>
              <a:gd name="connsiteY57" fmla="*/ 1741632 h 2344739"/>
              <a:gd name="connsiteX58" fmla="*/ 9961167 w 12193149"/>
              <a:gd name="connsiteY58" fmla="*/ 1757147 h 2344739"/>
              <a:gd name="connsiteX59" fmla="*/ 9848940 w 12193149"/>
              <a:gd name="connsiteY59" fmla="*/ 1763915 h 2344739"/>
              <a:gd name="connsiteX60" fmla="*/ 9729457 w 12193149"/>
              <a:gd name="connsiteY60" fmla="*/ 1784122 h 2344739"/>
              <a:gd name="connsiteX61" fmla="*/ 9613704 w 12193149"/>
              <a:gd name="connsiteY61" fmla="*/ 1812371 h 2344739"/>
              <a:gd name="connsiteX62" fmla="*/ 9338590 w 12193149"/>
              <a:gd name="connsiteY62" fmla="*/ 1869293 h 2344739"/>
              <a:gd name="connsiteX63" fmla="*/ 9232518 w 12193149"/>
              <a:gd name="connsiteY63" fmla="*/ 1893149 h 2344739"/>
              <a:gd name="connsiteX64" fmla="*/ 9156690 w 12193149"/>
              <a:gd name="connsiteY64" fmla="*/ 1903228 h 2344739"/>
              <a:gd name="connsiteX65" fmla="*/ 9054601 w 12193149"/>
              <a:gd name="connsiteY65" fmla="*/ 1910755 h 2344739"/>
              <a:gd name="connsiteX66" fmla="*/ 9006634 w 12193149"/>
              <a:gd name="connsiteY66" fmla="*/ 1914040 h 2344739"/>
              <a:gd name="connsiteX67" fmla="*/ 9006349 w 12193149"/>
              <a:gd name="connsiteY67" fmla="*/ 1913800 h 2344739"/>
              <a:gd name="connsiteX68" fmla="*/ 8997380 w 12193149"/>
              <a:gd name="connsiteY68" fmla="*/ 1915011 h 2344739"/>
              <a:gd name="connsiteX69" fmla="*/ 8991542 w 12193149"/>
              <a:gd name="connsiteY69" fmla="*/ 1917072 h 2344739"/>
              <a:gd name="connsiteX70" fmla="*/ 8975485 w 12193149"/>
              <a:gd name="connsiteY70" fmla="*/ 1920298 h 2344739"/>
              <a:gd name="connsiteX71" fmla="*/ 8969159 w 12193149"/>
              <a:gd name="connsiteY71" fmla="*/ 1919598 h 2344739"/>
              <a:gd name="connsiteX72" fmla="*/ 8964196 w 12193149"/>
              <a:gd name="connsiteY72" fmla="*/ 1917373 h 2344739"/>
              <a:gd name="connsiteX73" fmla="*/ 8930136 w 12193149"/>
              <a:gd name="connsiteY73" fmla="*/ 1914185 h 2344739"/>
              <a:gd name="connsiteX74" fmla="*/ 8753592 w 12193149"/>
              <a:gd name="connsiteY74" fmla="*/ 1933417 h 2344739"/>
              <a:gd name="connsiteX75" fmla="*/ 8708995 w 12193149"/>
              <a:gd name="connsiteY75" fmla="*/ 1935518 h 2344739"/>
              <a:gd name="connsiteX76" fmla="*/ 8597219 w 12193149"/>
              <a:gd name="connsiteY76" fmla="*/ 1944090 h 2344739"/>
              <a:gd name="connsiteX77" fmla="*/ 8526378 w 12193149"/>
              <a:gd name="connsiteY77" fmla="*/ 1929248 h 2344739"/>
              <a:gd name="connsiteX78" fmla="*/ 8512131 w 12193149"/>
              <a:gd name="connsiteY78" fmla="*/ 1935163 h 2344739"/>
              <a:gd name="connsiteX79" fmla="*/ 8507315 w 12193149"/>
              <a:gd name="connsiteY79" fmla="*/ 1938164 h 2344739"/>
              <a:gd name="connsiteX80" fmla="*/ 8499116 w 12193149"/>
              <a:gd name="connsiteY80" fmla="*/ 1940902 h 2344739"/>
              <a:gd name="connsiteX81" fmla="*/ 8498742 w 12193149"/>
              <a:gd name="connsiteY81" fmla="*/ 1940723 h 2344739"/>
              <a:gd name="connsiteX82" fmla="*/ 8491397 w 12193149"/>
              <a:gd name="connsiteY82" fmla="*/ 1943773 h 2344739"/>
              <a:gd name="connsiteX83" fmla="*/ 8368330 w 12193149"/>
              <a:gd name="connsiteY83" fmla="*/ 1957815 h 2344739"/>
              <a:gd name="connsiteX84" fmla="*/ 8354947 w 12193149"/>
              <a:gd name="connsiteY84" fmla="*/ 1958009 h 2344739"/>
              <a:gd name="connsiteX85" fmla="*/ 8321252 w 12193149"/>
              <a:gd name="connsiteY85" fmla="*/ 1974587 h 2344739"/>
              <a:gd name="connsiteX86" fmla="*/ 8315581 w 12193149"/>
              <a:gd name="connsiteY86" fmla="*/ 1974913 h 2344739"/>
              <a:gd name="connsiteX87" fmla="*/ 8296322 w 12193149"/>
              <a:gd name="connsiteY87" fmla="*/ 1988808 h 2344739"/>
              <a:gd name="connsiteX88" fmla="*/ 8285424 w 12193149"/>
              <a:gd name="connsiteY88" fmla="*/ 1994631 h 2344739"/>
              <a:gd name="connsiteX89" fmla="*/ 8284298 w 12193149"/>
              <a:gd name="connsiteY89" fmla="*/ 1999074 h 2344739"/>
              <a:gd name="connsiteX90" fmla="*/ 8267224 w 12193149"/>
              <a:gd name="connsiteY90" fmla="*/ 2006249 h 2344739"/>
              <a:gd name="connsiteX91" fmla="*/ 8264525 w 12193149"/>
              <a:gd name="connsiteY91" fmla="*/ 2006019 h 2344739"/>
              <a:gd name="connsiteX92" fmla="*/ 8253181 w 12193149"/>
              <a:gd name="connsiteY92" fmla="*/ 2015862 h 2344739"/>
              <a:gd name="connsiteX93" fmla="*/ 8246982 w 12193149"/>
              <a:gd name="connsiteY93" fmla="*/ 2028854 h 2344739"/>
              <a:gd name="connsiteX94" fmla="*/ 8091420 w 12193149"/>
              <a:gd name="connsiteY94" fmla="*/ 2075015 h 2344739"/>
              <a:gd name="connsiteX95" fmla="*/ 7906555 w 12193149"/>
              <a:gd name="connsiteY95" fmla="*/ 2116988 h 2344739"/>
              <a:gd name="connsiteX96" fmla="*/ 7719893 w 12193149"/>
              <a:gd name="connsiteY96" fmla="*/ 2142703 h 2344739"/>
              <a:gd name="connsiteX97" fmla="*/ 7615495 w 12193149"/>
              <a:gd name="connsiteY97" fmla="*/ 2139232 h 2344739"/>
              <a:gd name="connsiteX98" fmla="*/ 7528691 w 12193149"/>
              <a:gd name="connsiteY98" fmla="*/ 2145060 h 2344739"/>
              <a:gd name="connsiteX99" fmla="*/ 7520719 w 12193149"/>
              <a:gd name="connsiteY99" fmla="*/ 2147613 h 2344739"/>
              <a:gd name="connsiteX100" fmla="*/ 7508559 w 12193149"/>
              <a:gd name="connsiteY100" fmla="*/ 2148948 h 2344739"/>
              <a:gd name="connsiteX101" fmla="*/ 7508188 w 12193149"/>
              <a:gd name="connsiteY101" fmla="*/ 2148621 h 2344739"/>
              <a:gd name="connsiteX102" fmla="*/ 7496943 w 12193149"/>
              <a:gd name="connsiteY102" fmla="*/ 2150573 h 2344739"/>
              <a:gd name="connsiteX103" fmla="*/ 7219707 w 12193149"/>
              <a:gd name="connsiteY103" fmla="*/ 2156680 h 2344739"/>
              <a:gd name="connsiteX104" fmla="*/ 7202249 w 12193149"/>
              <a:gd name="connsiteY104" fmla="*/ 2161230 h 2344739"/>
              <a:gd name="connsiteX105" fmla="*/ 7198152 w 12193149"/>
              <a:gd name="connsiteY105" fmla="*/ 2166588 h 2344739"/>
              <a:gd name="connsiteX106" fmla="*/ 7171956 w 12193149"/>
              <a:gd name="connsiteY106" fmla="*/ 2171236 h 2344739"/>
              <a:gd name="connsiteX107" fmla="*/ 7098136 w 12193149"/>
              <a:gd name="connsiteY107" fmla="*/ 2183464 h 2344739"/>
              <a:gd name="connsiteX108" fmla="*/ 7019644 w 12193149"/>
              <a:gd name="connsiteY108" fmla="*/ 2183090 h 2344739"/>
              <a:gd name="connsiteX109" fmla="*/ 6905294 w 12193149"/>
              <a:gd name="connsiteY109" fmla="*/ 2212596 h 2344739"/>
              <a:gd name="connsiteX110" fmla="*/ 6709370 w 12193149"/>
              <a:gd name="connsiteY110" fmla="*/ 2240551 h 2344739"/>
              <a:gd name="connsiteX111" fmla="*/ 6550602 w 12193149"/>
              <a:gd name="connsiteY111" fmla="*/ 2269327 h 2344739"/>
              <a:gd name="connsiteX112" fmla="*/ 6318708 w 12193149"/>
              <a:gd name="connsiteY112" fmla="*/ 2316127 h 2344739"/>
              <a:gd name="connsiteX113" fmla="*/ 6169822 w 12193149"/>
              <a:gd name="connsiteY113" fmla="*/ 2318214 h 2344739"/>
              <a:gd name="connsiteX114" fmla="*/ 6074996 w 12193149"/>
              <a:gd name="connsiteY114" fmla="*/ 2338676 h 2344739"/>
              <a:gd name="connsiteX115" fmla="*/ 6069677 w 12193149"/>
              <a:gd name="connsiteY115" fmla="*/ 2337139 h 2344739"/>
              <a:gd name="connsiteX116" fmla="*/ 6049786 w 12193149"/>
              <a:gd name="connsiteY116" fmla="*/ 2337822 h 2344739"/>
              <a:gd name="connsiteX117" fmla="*/ 6042433 w 12193149"/>
              <a:gd name="connsiteY117" fmla="*/ 2329473 h 2344739"/>
              <a:gd name="connsiteX118" fmla="*/ 6011238 w 12193149"/>
              <a:gd name="connsiteY118" fmla="*/ 2324380 h 2344739"/>
              <a:gd name="connsiteX119" fmla="*/ 5958523 w 12193149"/>
              <a:gd name="connsiteY119" fmla="*/ 2328024 h 2344739"/>
              <a:gd name="connsiteX120" fmla="*/ 5760067 w 12193149"/>
              <a:gd name="connsiteY120" fmla="*/ 2343716 h 2344739"/>
              <a:gd name="connsiteX121" fmla="*/ 5628108 w 12193149"/>
              <a:gd name="connsiteY121" fmla="*/ 2344739 h 2344739"/>
              <a:gd name="connsiteX122" fmla="*/ 5472054 w 12193149"/>
              <a:gd name="connsiteY122" fmla="*/ 2330719 h 2344739"/>
              <a:gd name="connsiteX123" fmla="*/ 5433909 w 12193149"/>
              <a:gd name="connsiteY123" fmla="*/ 2319466 h 2344739"/>
              <a:gd name="connsiteX124" fmla="*/ 5382817 w 12193149"/>
              <a:gd name="connsiteY124" fmla="*/ 2301764 h 2344739"/>
              <a:gd name="connsiteX125" fmla="*/ 5262912 w 12193149"/>
              <a:gd name="connsiteY125" fmla="*/ 2281347 h 2344739"/>
              <a:gd name="connsiteX126" fmla="*/ 5224109 w 12193149"/>
              <a:gd name="connsiteY126" fmla="*/ 2270223 h 2344739"/>
              <a:gd name="connsiteX127" fmla="*/ 5175808 w 12193149"/>
              <a:gd name="connsiteY127" fmla="*/ 2267233 h 2344739"/>
              <a:gd name="connsiteX128" fmla="*/ 5157702 w 12193149"/>
              <a:gd name="connsiteY128" fmla="*/ 2260010 h 2344739"/>
              <a:gd name="connsiteX129" fmla="*/ 5143747 w 12193149"/>
              <a:gd name="connsiteY129" fmla="*/ 2256610 h 2344739"/>
              <a:gd name="connsiteX130" fmla="*/ 5140744 w 12193149"/>
              <a:gd name="connsiteY130" fmla="*/ 2254509 h 2344739"/>
              <a:gd name="connsiteX131" fmla="*/ 5122807 w 12193149"/>
              <a:gd name="connsiteY131" fmla="*/ 2243656 h 2344739"/>
              <a:gd name="connsiteX132" fmla="*/ 5066938 w 12193149"/>
              <a:gd name="connsiteY132" fmla="*/ 2250227 h 2344739"/>
              <a:gd name="connsiteX133" fmla="*/ 5012662 w 12193149"/>
              <a:gd name="connsiteY133" fmla="*/ 2233846 h 2344739"/>
              <a:gd name="connsiteX134" fmla="*/ 4841589 w 12193149"/>
              <a:gd name="connsiteY134" fmla="*/ 2209829 h 2344739"/>
              <a:gd name="connsiteX135" fmla="*/ 4763595 w 12193149"/>
              <a:gd name="connsiteY135" fmla="*/ 2182061 h 2344739"/>
              <a:gd name="connsiteX136" fmla="*/ 4724334 w 12193149"/>
              <a:gd name="connsiteY136" fmla="*/ 2173047 h 2344739"/>
              <a:gd name="connsiteX137" fmla="*/ 4722324 w 12193149"/>
              <a:gd name="connsiteY137" fmla="*/ 2172298 h 2344739"/>
              <a:gd name="connsiteX138" fmla="*/ 4723259 w 12193149"/>
              <a:gd name="connsiteY138" fmla="*/ 2172087 h 2344739"/>
              <a:gd name="connsiteX139" fmla="*/ 4718350 w 12193149"/>
              <a:gd name="connsiteY139" fmla="*/ 2170817 h 2344739"/>
              <a:gd name="connsiteX140" fmla="*/ 4722324 w 12193149"/>
              <a:gd name="connsiteY140" fmla="*/ 2172298 h 2344739"/>
              <a:gd name="connsiteX141" fmla="*/ 4716674 w 12193149"/>
              <a:gd name="connsiteY141" fmla="*/ 2173573 h 2344739"/>
              <a:gd name="connsiteX142" fmla="*/ 4516962 w 12193149"/>
              <a:gd name="connsiteY142" fmla="*/ 2163671 h 2344739"/>
              <a:gd name="connsiteX143" fmla="*/ 4429691 w 12193149"/>
              <a:gd name="connsiteY143" fmla="*/ 2153020 h 2344739"/>
              <a:gd name="connsiteX144" fmla="*/ 4364023 w 12193149"/>
              <a:gd name="connsiteY144" fmla="*/ 2151674 h 2344739"/>
              <a:gd name="connsiteX145" fmla="*/ 4318114 w 12193149"/>
              <a:gd name="connsiteY145" fmla="*/ 2158289 h 2344739"/>
              <a:gd name="connsiteX146" fmla="*/ 4316258 w 12193149"/>
              <a:gd name="connsiteY146" fmla="*/ 2156948 h 2344739"/>
              <a:gd name="connsiteX147" fmla="*/ 4296292 w 12193149"/>
              <a:gd name="connsiteY147" fmla="*/ 2155069 h 2344739"/>
              <a:gd name="connsiteX148" fmla="*/ 4291212 w 12193149"/>
              <a:gd name="connsiteY148" fmla="*/ 2157986 h 2344739"/>
              <a:gd name="connsiteX149" fmla="*/ 4277290 w 12193149"/>
              <a:gd name="connsiteY149" fmla="*/ 2157740 h 2344739"/>
              <a:gd name="connsiteX150" fmla="*/ 4249265 w 12193149"/>
              <a:gd name="connsiteY150" fmla="*/ 2160064 h 2344739"/>
              <a:gd name="connsiteX151" fmla="*/ 4203199 w 12193149"/>
              <a:gd name="connsiteY151" fmla="*/ 2157269 h 2344739"/>
              <a:gd name="connsiteX152" fmla="*/ 4202893 w 12193149"/>
              <a:gd name="connsiteY152" fmla="*/ 2156010 h 2344739"/>
              <a:gd name="connsiteX153" fmla="*/ 4192396 w 12193149"/>
              <a:gd name="connsiteY153" fmla="*/ 2150376 h 2344739"/>
              <a:gd name="connsiteX154" fmla="*/ 4143893 w 12193149"/>
              <a:gd name="connsiteY154" fmla="*/ 2134511 h 2344739"/>
              <a:gd name="connsiteX155" fmla="*/ 4084245 w 12193149"/>
              <a:gd name="connsiteY155" fmla="*/ 2107978 h 2344739"/>
              <a:gd name="connsiteX156" fmla="*/ 4075694 w 12193149"/>
              <a:gd name="connsiteY156" fmla="*/ 2107143 h 2344739"/>
              <a:gd name="connsiteX157" fmla="*/ 4075575 w 12193149"/>
              <a:gd name="connsiteY157" fmla="*/ 2106844 h 2344739"/>
              <a:gd name="connsiteX158" fmla="*/ 4066658 w 12193149"/>
              <a:gd name="connsiteY158" fmla="*/ 2105400 h 2344739"/>
              <a:gd name="connsiteX159" fmla="*/ 4060102 w 12193149"/>
              <a:gd name="connsiteY159" fmla="*/ 2105618 h 2344739"/>
              <a:gd name="connsiteX160" fmla="*/ 4043512 w 12193149"/>
              <a:gd name="connsiteY160" fmla="*/ 2103997 h 2344739"/>
              <a:gd name="connsiteX161" fmla="*/ 4038145 w 12193149"/>
              <a:gd name="connsiteY161" fmla="*/ 2101563 h 2344739"/>
              <a:gd name="connsiteX162" fmla="*/ 4036511 w 12193149"/>
              <a:gd name="connsiteY162" fmla="*/ 2097896 h 2344739"/>
              <a:gd name="connsiteX163" fmla="*/ 4034926 w 12193149"/>
              <a:gd name="connsiteY163" fmla="*/ 2098131 h 2344739"/>
              <a:gd name="connsiteX164" fmla="*/ 4005686 w 12193149"/>
              <a:gd name="connsiteY164" fmla="*/ 2085563 h 2344739"/>
              <a:gd name="connsiteX165" fmla="*/ 3937994 w 12193149"/>
              <a:gd name="connsiteY165" fmla="*/ 2068106 h 2344739"/>
              <a:gd name="connsiteX166" fmla="*/ 3898423 w 12193149"/>
              <a:gd name="connsiteY166" fmla="*/ 2062451 h 2344739"/>
              <a:gd name="connsiteX167" fmla="*/ 3790908 w 12193149"/>
              <a:gd name="connsiteY167" fmla="*/ 2042213 h 2344739"/>
              <a:gd name="connsiteX168" fmla="*/ 3683661 w 12193149"/>
              <a:gd name="connsiteY168" fmla="*/ 2018290 h 2344739"/>
              <a:gd name="connsiteX169" fmla="*/ 3611183 w 12193149"/>
              <a:gd name="connsiteY169" fmla="*/ 1986019 h 2344739"/>
              <a:gd name="connsiteX170" fmla="*/ 3605003 w 12193149"/>
              <a:gd name="connsiteY170" fmla="*/ 1987381 h 2344739"/>
              <a:gd name="connsiteX171" fmla="*/ 3595884 w 12193149"/>
              <a:gd name="connsiteY171" fmla="*/ 1987545 h 2344739"/>
              <a:gd name="connsiteX172" fmla="*/ 3595649 w 12193149"/>
              <a:gd name="connsiteY172" fmla="*/ 1987276 h 2344739"/>
              <a:gd name="connsiteX173" fmla="*/ 3587126 w 12193149"/>
              <a:gd name="connsiteY173" fmla="*/ 1987966 h 2344739"/>
              <a:gd name="connsiteX174" fmla="*/ 3537283 w 12193149"/>
              <a:gd name="connsiteY174" fmla="*/ 1978267 h 2344739"/>
              <a:gd name="connsiteX175" fmla="*/ 3474371 w 12193149"/>
              <a:gd name="connsiteY175" fmla="*/ 1974606 h 2344739"/>
              <a:gd name="connsiteX176" fmla="*/ 3401876 w 12193149"/>
              <a:gd name="connsiteY176" fmla="*/ 1962558 h 2344739"/>
              <a:gd name="connsiteX177" fmla="*/ 3365036 w 12193149"/>
              <a:gd name="connsiteY177" fmla="*/ 1979510 h 2344739"/>
              <a:gd name="connsiteX178" fmla="*/ 3345174 w 12193149"/>
              <a:gd name="connsiteY178" fmla="*/ 1981192 h 2344739"/>
              <a:gd name="connsiteX179" fmla="*/ 3342846 w 12193149"/>
              <a:gd name="connsiteY179" fmla="*/ 1980217 h 2344739"/>
              <a:gd name="connsiteX180" fmla="*/ 3263504 w 12193149"/>
              <a:gd name="connsiteY180" fmla="*/ 1986094 h 2344739"/>
              <a:gd name="connsiteX181" fmla="*/ 3143704 w 12193149"/>
              <a:gd name="connsiteY181" fmla="*/ 1993869 h 2344739"/>
              <a:gd name="connsiteX182" fmla="*/ 3031439 w 12193149"/>
              <a:gd name="connsiteY182" fmla="*/ 1996512 h 2344739"/>
              <a:gd name="connsiteX183" fmla="*/ 2782717 w 12193149"/>
              <a:gd name="connsiteY183" fmla="*/ 2018333 h 2344739"/>
              <a:gd name="connsiteX184" fmla="*/ 2647675 w 12193149"/>
              <a:gd name="connsiteY184" fmla="*/ 2028869 h 2344739"/>
              <a:gd name="connsiteX185" fmla="*/ 2569176 w 12193149"/>
              <a:gd name="connsiteY185" fmla="*/ 2002628 h 2344739"/>
              <a:gd name="connsiteX186" fmla="*/ 2444403 w 12193149"/>
              <a:gd name="connsiteY186" fmla="*/ 2016529 h 2344739"/>
              <a:gd name="connsiteX187" fmla="*/ 2316260 w 12193149"/>
              <a:gd name="connsiteY187" fmla="*/ 2024996 h 2344739"/>
              <a:gd name="connsiteX188" fmla="*/ 2209726 w 12193149"/>
              <a:gd name="connsiteY188" fmla="*/ 2019763 h 2344739"/>
              <a:gd name="connsiteX189" fmla="*/ 2095813 w 12193149"/>
              <a:gd name="connsiteY189" fmla="*/ 2003052 h 2344739"/>
              <a:gd name="connsiteX190" fmla="*/ 1998504 w 12193149"/>
              <a:gd name="connsiteY190" fmla="*/ 1995032 h 2344739"/>
              <a:gd name="connsiteX191" fmla="*/ 1929320 w 12193149"/>
              <a:gd name="connsiteY191" fmla="*/ 2016977 h 2344739"/>
              <a:gd name="connsiteX192" fmla="*/ 1922798 w 12193149"/>
              <a:gd name="connsiteY192" fmla="*/ 2012146 h 2344739"/>
              <a:gd name="connsiteX193" fmla="*/ 1874228 w 12193149"/>
              <a:gd name="connsiteY193" fmla="*/ 2013741 h 2344739"/>
              <a:gd name="connsiteX194" fmla="*/ 1787803 w 12193149"/>
              <a:gd name="connsiteY194" fmla="*/ 2041363 h 2344739"/>
              <a:gd name="connsiteX195" fmla="*/ 1739352 w 12193149"/>
              <a:gd name="connsiteY195" fmla="*/ 2036312 h 2344739"/>
              <a:gd name="connsiteX196" fmla="*/ 1676219 w 12193149"/>
              <a:gd name="connsiteY196" fmla="*/ 2019963 h 2344739"/>
              <a:gd name="connsiteX197" fmla="*/ 1609817 w 12193149"/>
              <a:gd name="connsiteY197" fmla="*/ 2013066 h 2344739"/>
              <a:gd name="connsiteX198" fmla="*/ 1497258 w 12193149"/>
              <a:gd name="connsiteY198" fmla="*/ 1987476 h 2344739"/>
              <a:gd name="connsiteX199" fmla="*/ 1151127 w 12193149"/>
              <a:gd name="connsiteY199" fmla="*/ 1938041 h 2344739"/>
              <a:gd name="connsiteX200" fmla="*/ 859417 w 12193149"/>
              <a:gd name="connsiteY200" fmla="*/ 1928608 h 2344739"/>
              <a:gd name="connsiteX201" fmla="*/ 838688 w 12193149"/>
              <a:gd name="connsiteY201" fmla="*/ 1929821 h 2344739"/>
              <a:gd name="connsiteX202" fmla="*/ 817957 w 12193149"/>
              <a:gd name="connsiteY202" fmla="*/ 1927857 h 2344739"/>
              <a:gd name="connsiteX203" fmla="*/ 812654 w 12193149"/>
              <a:gd name="connsiteY203" fmla="*/ 1930751 h 2344739"/>
              <a:gd name="connsiteX204" fmla="*/ 721195 w 12193149"/>
              <a:gd name="connsiteY204" fmla="*/ 1929661 h 2344739"/>
              <a:gd name="connsiteX205" fmla="*/ 720890 w 12193149"/>
              <a:gd name="connsiteY205" fmla="*/ 1928399 h 2344739"/>
              <a:gd name="connsiteX206" fmla="*/ 710023 w 12193149"/>
              <a:gd name="connsiteY206" fmla="*/ 1922722 h 2344739"/>
              <a:gd name="connsiteX207" fmla="*/ 597940 w 12193149"/>
              <a:gd name="connsiteY207" fmla="*/ 1879864 h 2344739"/>
              <a:gd name="connsiteX208" fmla="*/ 579683 w 12193149"/>
              <a:gd name="connsiteY208" fmla="*/ 1877212 h 2344739"/>
              <a:gd name="connsiteX209" fmla="*/ 572865 w 12193149"/>
              <a:gd name="connsiteY209" fmla="*/ 1877401 h 2344739"/>
              <a:gd name="connsiteX210" fmla="*/ 446247 w 12193149"/>
              <a:gd name="connsiteY210" fmla="*/ 1839371 h 2344739"/>
              <a:gd name="connsiteX211" fmla="*/ 405163 w 12193149"/>
              <a:gd name="connsiteY211" fmla="*/ 1833548 h 2344739"/>
              <a:gd name="connsiteX212" fmla="*/ 293583 w 12193149"/>
              <a:gd name="connsiteY212" fmla="*/ 1812852 h 2344739"/>
              <a:gd name="connsiteX213" fmla="*/ 119529 w 12193149"/>
              <a:gd name="connsiteY213" fmla="*/ 1761047 h 2344739"/>
              <a:gd name="connsiteX214" fmla="*/ 16674 w 12193149"/>
              <a:gd name="connsiteY214" fmla="*/ 1758191 h 2344739"/>
              <a:gd name="connsiteX215" fmla="*/ 1150 w 12193149"/>
              <a:gd name="connsiteY215" fmla="*/ 1752722 h 2344739"/>
              <a:gd name="connsiteX216" fmla="*/ 1148 w 12193149"/>
              <a:gd name="connsiteY216" fmla="*/ 222213 h 2344739"/>
              <a:gd name="connsiteX217" fmla="*/ 1148 w 12193149"/>
              <a:gd name="connsiteY217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9 w 12193149"/>
              <a:gd name="connsiteY2" fmla="*/ 579739 h 2344739"/>
              <a:gd name="connsiteX3" fmla="*/ 12185986 w 12193149"/>
              <a:gd name="connsiteY3" fmla="*/ 584189 h 2344739"/>
              <a:gd name="connsiteX4" fmla="*/ 12156363 w 12193149"/>
              <a:gd name="connsiteY4" fmla="*/ 597366 h 2344739"/>
              <a:gd name="connsiteX5" fmla="*/ 12139215 w 12193149"/>
              <a:gd name="connsiteY5" fmla="*/ 623179 h 2344739"/>
              <a:gd name="connsiteX6" fmla="*/ 12126327 w 12193149"/>
              <a:gd name="connsiteY6" fmla="*/ 624690 h 2344739"/>
              <a:gd name="connsiteX7" fmla="*/ 12124007 w 12193149"/>
              <a:gd name="connsiteY7" fmla="*/ 624794 h 2344739"/>
              <a:gd name="connsiteX8" fmla="*/ 12116854 w 12193149"/>
              <a:gd name="connsiteY8" fmla="*/ 628608 h 2344739"/>
              <a:gd name="connsiteX9" fmla="*/ 12099497 w 12193149"/>
              <a:gd name="connsiteY9" fmla="*/ 628139 h 2344739"/>
              <a:gd name="connsiteX10" fmla="*/ 12087073 w 12193149"/>
              <a:gd name="connsiteY10" fmla="*/ 636341 h 2344739"/>
              <a:gd name="connsiteX11" fmla="*/ 12031073 w 12193149"/>
              <a:gd name="connsiteY11" fmla="*/ 680009 h 2344739"/>
              <a:gd name="connsiteX12" fmla="*/ 11995833 w 12193149"/>
              <a:gd name="connsiteY12" fmla="*/ 703458 h 2344739"/>
              <a:gd name="connsiteX13" fmla="*/ 11979717 w 12193149"/>
              <a:gd name="connsiteY13" fmla="*/ 708161 h 2344739"/>
              <a:gd name="connsiteX14" fmla="*/ 11959046 w 12193149"/>
              <a:gd name="connsiteY14" fmla="*/ 717558 h 2344739"/>
              <a:gd name="connsiteX15" fmla="*/ 11920454 w 12193149"/>
              <a:gd name="connsiteY15" fmla="*/ 730883 h 2344739"/>
              <a:gd name="connsiteX16" fmla="*/ 11903656 w 12193149"/>
              <a:gd name="connsiteY16" fmla="*/ 742426 h 2344739"/>
              <a:gd name="connsiteX17" fmla="*/ 11895048 w 12193149"/>
              <a:gd name="connsiteY17" fmla="*/ 744791 h 2344739"/>
              <a:gd name="connsiteX18" fmla="*/ 11891968 w 12193149"/>
              <a:gd name="connsiteY18" fmla="*/ 755729 h 2344739"/>
              <a:gd name="connsiteX19" fmla="*/ 11870776 w 12193149"/>
              <a:gd name="connsiteY19" fmla="*/ 777816 h 2344739"/>
              <a:gd name="connsiteX20" fmla="*/ 11813376 w 12193149"/>
              <a:gd name="connsiteY20" fmla="*/ 797659 h 2344739"/>
              <a:gd name="connsiteX21" fmla="*/ 11590693 w 12193149"/>
              <a:gd name="connsiteY21" fmla="*/ 963777 h 2344739"/>
              <a:gd name="connsiteX22" fmla="*/ 11506817 w 12193149"/>
              <a:gd name="connsiteY22" fmla="*/ 1033623 h 2344739"/>
              <a:gd name="connsiteX23" fmla="*/ 11280332 w 12193149"/>
              <a:gd name="connsiteY23" fmla="*/ 1223571 h 2344739"/>
              <a:gd name="connsiteX24" fmla="*/ 11228309 w 12193149"/>
              <a:gd name="connsiteY24" fmla="*/ 1276236 h 2344739"/>
              <a:gd name="connsiteX25" fmla="*/ 11218087 w 12193149"/>
              <a:gd name="connsiteY25" fmla="*/ 1275961 h 2344739"/>
              <a:gd name="connsiteX26" fmla="*/ 11217184 w 12193149"/>
              <a:gd name="connsiteY26" fmla="*/ 1275018 h 2344739"/>
              <a:gd name="connsiteX27" fmla="*/ 11188885 w 12193149"/>
              <a:gd name="connsiteY27" fmla="*/ 1292383 h 2344739"/>
              <a:gd name="connsiteX28" fmla="*/ 11184501 w 12193149"/>
              <a:gd name="connsiteY28" fmla="*/ 1292525 h 2344739"/>
              <a:gd name="connsiteX29" fmla="*/ 11166854 w 12193149"/>
              <a:gd name="connsiteY29" fmla="*/ 1306612 h 2344739"/>
              <a:gd name="connsiteX30" fmla="*/ 11157311 w 12193149"/>
              <a:gd name="connsiteY30" fmla="*/ 1312414 h 2344739"/>
              <a:gd name="connsiteX31" fmla="*/ 11155496 w 12193149"/>
              <a:gd name="connsiteY31" fmla="*/ 1317097 h 2344739"/>
              <a:gd name="connsiteX32" fmla="*/ 11140961 w 12193149"/>
              <a:gd name="connsiteY32" fmla="*/ 1324115 h 2344739"/>
              <a:gd name="connsiteX33" fmla="*/ 11138961 w 12193149"/>
              <a:gd name="connsiteY33" fmla="*/ 1323772 h 2344739"/>
              <a:gd name="connsiteX34" fmla="*/ 11128208 w 12193149"/>
              <a:gd name="connsiteY34" fmla="*/ 1333832 h 2344739"/>
              <a:gd name="connsiteX35" fmla="*/ 11120691 w 12193149"/>
              <a:gd name="connsiteY35" fmla="*/ 1347424 h 2344739"/>
              <a:gd name="connsiteX36" fmla="*/ 10894683 w 12193149"/>
              <a:gd name="connsiteY36" fmla="*/ 1473399 h 2344739"/>
              <a:gd name="connsiteX37" fmla="*/ 10773300 w 12193149"/>
              <a:gd name="connsiteY37" fmla="*/ 1523191 h 2344739"/>
              <a:gd name="connsiteX38" fmla="*/ 10627668 w 12193149"/>
              <a:gd name="connsiteY38" fmla="*/ 1559229 h 2344739"/>
              <a:gd name="connsiteX39" fmla="*/ 10581895 w 12193149"/>
              <a:gd name="connsiteY39" fmla="*/ 1568689 h 2344739"/>
              <a:gd name="connsiteX40" fmla="*/ 10547790 w 12193149"/>
              <a:gd name="connsiteY40" fmla="*/ 1598423 h 2344739"/>
              <a:gd name="connsiteX41" fmla="*/ 10529643 w 12193149"/>
              <a:gd name="connsiteY41" fmla="*/ 1596907 h 2344739"/>
              <a:gd name="connsiteX42" fmla="*/ 10526446 w 12193149"/>
              <a:gd name="connsiteY42" fmla="*/ 1596411 h 2344739"/>
              <a:gd name="connsiteX43" fmla="*/ 10515129 w 12193149"/>
              <a:gd name="connsiteY43" fmla="*/ 1599537 h 2344739"/>
              <a:gd name="connsiteX44" fmla="*/ 10491735 w 12193149"/>
              <a:gd name="connsiteY44" fmla="*/ 1594156 h 2344739"/>
              <a:gd name="connsiteX45" fmla="*/ 10471418 w 12193149"/>
              <a:gd name="connsiteY45" fmla="*/ 1601693 h 2344739"/>
              <a:gd name="connsiteX46" fmla="*/ 10377042 w 12193149"/>
              <a:gd name="connsiteY46" fmla="*/ 1644598 h 2344739"/>
              <a:gd name="connsiteX47" fmla="*/ 10319338 w 12193149"/>
              <a:gd name="connsiteY47" fmla="*/ 1666221 h 2344739"/>
              <a:gd name="connsiteX48" fmla="*/ 10295467 w 12193149"/>
              <a:gd name="connsiteY48" fmla="*/ 1668079 h 2344739"/>
              <a:gd name="connsiteX49" fmla="*/ 10263443 w 12193149"/>
              <a:gd name="connsiteY49" fmla="*/ 1674948 h 2344739"/>
              <a:gd name="connsiteX50" fmla="*/ 10205418 w 12193149"/>
              <a:gd name="connsiteY50" fmla="*/ 1682149 h 2344739"/>
              <a:gd name="connsiteX51" fmla="*/ 10177759 w 12193149"/>
              <a:gd name="connsiteY51" fmla="*/ 1692943 h 2344739"/>
              <a:gd name="connsiteX52" fmla="*/ 10165070 w 12193149"/>
              <a:gd name="connsiteY52" fmla="*/ 1693739 h 2344739"/>
              <a:gd name="connsiteX53" fmla="*/ 10156308 w 12193149"/>
              <a:gd name="connsiteY53" fmla="*/ 1707487 h 2344739"/>
              <a:gd name="connsiteX54" fmla="*/ 10118267 w 12193149"/>
              <a:gd name="connsiteY54" fmla="*/ 1731142 h 2344739"/>
              <a:gd name="connsiteX55" fmla="*/ 10083317 w 12193149"/>
              <a:gd name="connsiteY55" fmla="*/ 1743296 h 2344739"/>
              <a:gd name="connsiteX56" fmla="*/ 10040388 w 12193149"/>
              <a:gd name="connsiteY56" fmla="*/ 1741632 h 2344739"/>
              <a:gd name="connsiteX57" fmla="*/ 9961167 w 12193149"/>
              <a:gd name="connsiteY57" fmla="*/ 1757147 h 2344739"/>
              <a:gd name="connsiteX58" fmla="*/ 9848940 w 12193149"/>
              <a:gd name="connsiteY58" fmla="*/ 1763915 h 2344739"/>
              <a:gd name="connsiteX59" fmla="*/ 9729457 w 12193149"/>
              <a:gd name="connsiteY59" fmla="*/ 1784122 h 2344739"/>
              <a:gd name="connsiteX60" fmla="*/ 9613704 w 12193149"/>
              <a:gd name="connsiteY60" fmla="*/ 1812371 h 2344739"/>
              <a:gd name="connsiteX61" fmla="*/ 9338590 w 12193149"/>
              <a:gd name="connsiteY61" fmla="*/ 1869293 h 2344739"/>
              <a:gd name="connsiteX62" fmla="*/ 9232518 w 12193149"/>
              <a:gd name="connsiteY62" fmla="*/ 1893149 h 2344739"/>
              <a:gd name="connsiteX63" fmla="*/ 9156690 w 12193149"/>
              <a:gd name="connsiteY63" fmla="*/ 1903228 h 2344739"/>
              <a:gd name="connsiteX64" fmla="*/ 9054601 w 12193149"/>
              <a:gd name="connsiteY64" fmla="*/ 1910755 h 2344739"/>
              <a:gd name="connsiteX65" fmla="*/ 9006634 w 12193149"/>
              <a:gd name="connsiteY65" fmla="*/ 1914040 h 2344739"/>
              <a:gd name="connsiteX66" fmla="*/ 9006349 w 12193149"/>
              <a:gd name="connsiteY66" fmla="*/ 1913800 h 2344739"/>
              <a:gd name="connsiteX67" fmla="*/ 8997380 w 12193149"/>
              <a:gd name="connsiteY67" fmla="*/ 1915011 h 2344739"/>
              <a:gd name="connsiteX68" fmla="*/ 8991542 w 12193149"/>
              <a:gd name="connsiteY68" fmla="*/ 1917072 h 2344739"/>
              <a:gd name="connsiteX69" fmla="*/ 8975485 w 12193149"/>
              <a:gd name="connsiteY69" fmla="*/ 1920298 h 2344739"/>
              <a:gd name="connsiteX70" fmla="*/ 8969159 w 12193149"/>
              <a:gd name="connsiteY70" fmla="*/ 1919598 h 2344739"/>
              <a:gd name="connsiteX71" fmla="*/ 8964196 w 12193149"/>
              <a:gd name="connsiteY71" fmla="*/ 1917373 h 2344739"/>
              <a:gd name="connsiteX72" fmla="*/ 8930136 w 12193149"/>
              <a:gd name="connsiteY72" fmla="*/ 1914185 h 2344739"/>
              <a:gd name="connsiteX73" fmla="*/ 8753592 w 12193149"/>
              <a:gd name="connsiteY73" fmla="*/ 1933417 h 2344739"/>
              <a:gd name="connsiteX74" fmla="*/ 8708995 w 12193149"/>
              <a:gd name="connsiteY74" fmla="*/ 1935518 h 2344739"/>
              <a:gd name="connsiteX75" fmla="*/ 8597219 w 12193149"/>
              <a:gd name="connsiteY75" fmla="*/ 1944090 h 2344739"/>
              <a:gd name="connsiteX76" fmla="*/ 8526378 w 12193149"/>
              <a:gd name="connsiteY76" fmla="*/ 1929248 h 2344739"/>
              <a:gd name="connsiteX77" fmla="*/ 8512131 w 12193149"/>
              <a:gd name="connsiteY77" fmla="*/ 1935163 h 2344739"/>
              <a:gd name="connsiteX78" fmla="*/ 8507315 w 12193149"/>
              <a:gd name="connsiteY78" fmla="*/ 1938164 h 2344739"/>
              <a:gd name="connsiteX79" fmla="*/ 8499116 w 12193149"/>
              <a:gd name="connsiteY79" fmla="*/ 1940902 h 2344739"/>
              <a:gd name="connsiteX80" fmla="*/ 8498742 w 12193149"/>
              <a:gd name="connsiteY80" fmla="*/ 1940723 h 2344739"/>
              <a:gd name="connsiteX81" fmla="*/ 8491397 w 12193149"/>
              <a:gd name="connsiteY81" fmla="*/ 1943773 h 2344739"/>
              <a:gd name="connsiteX82" fmla="*/ 8368330 w 12193149"/>
              <a:gd name="connsiteY82" fmla="*/ 1957815 h 2344739"/>
              <a:gd name="connsiteX83" fmla="*/ 8354947 w 12193149"/>
              <a:gd name="connsiteY83" fmla="*/ 1958009 h 2344739"/>
              <a:gd name="connsiteX84" fmla="*/ 8321252 w 12193149"/>
              <a:gd name="connsiteY84" fmla="*/ 1974587 h 2344739"/>
              <a:gd name="connsiteX85" fmla="*/ 8315581 w 12193149"/>
              <a:gd name="connsiteY85" fmla="*/ 1974913 h 2344739"/>
              <a:gd name="connsiteX86" fmla="*/ 8296322 w 12193149"/>
              <a:gd name="connsiteY86" fmla="*/ 1988808 h 2344739"/>
              <a:gd name="connsiteX87" fmla="*/ 8285424 w 12193149"/>
              <a:gd name="connsiteY87" fmla="*/ 1994631 h 2344739"/>
              <a:gd name="connsiteX88" fmla="*/ 8284298 w 12193149"/>
              <a:gd name="connsiteY88" fmla="*/ 1999074 h 2344739"/>
              <a:gd name="connsiteX89" fmla="*/ 8267224 w 12193149"/>
              <a:gd name="connsiteY89" fmla="*/ 2006249 h 2344739"/>
              <a:gd name="connsiteX90" fmla="*/ 8264525 w 12193149"/>
              <a:gd name="connsiteY90" fmla="*/ 2006019 h 2344739"/>
              <a:gd name="connsiteX91" fmla="*/ 8253181 w 12193149"/>
              <a:gd name="connsiteY91" fmla="*/ 2015862 h 2344739"/>
              <a:gd name="connsiteX92" fmla="*/ 8246982 w 12193149"/>
              <a:gd name="connsiteY92" fmla="*/ 2028854 h 2344739"/>
              <a:gd name="connsiteX93" fmla="*/ 8091420 w 12193149"/>
              <a:gd name="connsiteY93" fmla="*/ 2075015 h 2344739"/>
              <a:gd name="connsiteX94" fmla="*/ 7906555 w 12193149"/>
              <a:gd name="connsiteY94" fmla="*/ 2116988 h 2344739"/>
              <a:gd name="connsiteX95" fmla="*/ 7719893 w 12193149"/>
              <a:gd name="connsiteY95" fmla="*/ 2142703 h 2344739"/>
              <a:gd name="connsiteX96" fmla="*/ 7615495 w 12193149"/>
              <a:gd name="connsiteY96" fmla="*/ 2139232 h 2344739"/>
              <a:gd name="connsiteX97" fmla="*/ 7528691 w 12193149"/>
              <a:gd name="connsiteY97" fmla="*/ 2145060 h 2344739"/>
              <a:gd name="connsiteX98" fmla="*/ 7520719 w 12193149"/>
              <a:gd name="connsiteY98" fmla="*/ 2147613 h 2344739"/>
              <a:gd name="connsiteX99" fmla="*/ 7508559 w 12193149"/>
              <a:gd name="connsiteY99" fmla="*/ 2148948 h 2344739"/>
              <a:gd name="connsiteX100" fmla="*/ 7508188 w 12193149"/>
              <a:gd name="connsiteY100" fmla="*/ 2148621 h 2344739"/>
              <a:gd name="connsiteX101" fmla="*/ 7496943 w 12193149"/>
              <a:gd name="connsiteY101" fmla="*/ 2150573 h 2344739"/>
              <a:gd name="connsiteX102" fmla="*/ 7219707 w 12193149"/>
              <a:gd name="connsiteY102" fmla="*/ 2156680 h 2344739"/>
              <a:gd name="connsiteX103" fmla="*/ 7202249 w 12193149"/>
              <a:gd name="connsiteY103" fmla="*/ 2161230 h 2344739"/>
              <a:gd name="connsiteX104" fmla="*/ 7198152 w 12193149"/>
              <a:gd name="connsiteY104" fmla="*/ 2166588 h 2344739"/>
              <a:gd name="connsiteX105" fmla="*/ 7171956 w 12193149"/>
              <a:gd name="connsiteY105" fmla="*/ 2171236 h 2344739"/>
              <a:gd name="connsiteX106" fmla="*/ 7098136 w 12193149"/>
              <a:gd name="connsiteY106" fmla="*/ 2183464 h 2344739"/>
              <a:gd name="connsiteX107" fmla="*/ 7019644 w 12193149"/>
              <a:gd name="connsiteY107" fmla="*/ 2183090 h 2344739"/>
              <a:gd name="connsiteX108" fmla="*/ 6905294 w 12193149"/>
              <a:gd name="connsiteY108" fmla="*/ 2212596 h 2344739"/>
              <a:gd name="connsiteX109" fmla="*/ 6709370 w 12193149"/>
              <a:gd name="connsiteY109" fmla="*/ 2240551 h 2344739"/>
              <a:gd name="connsiteX110" fmla="*/ 6550602 w 12193149"/>
              <a:gd name="connsiteY110" fmla="*/ 2269327 h 2344739"/>
              <a:gd name="connsiteX111" fmla="*/ 6318708 w 12193149"/>
              <a:gd name="connsiteY111" fmla="*/ 2316127 h 2344739"/>
              <a:gd name="connsiteX112" fmla="*/ 6169822 w 12193149"/>
              <a:gd name="connsiteY112" fmla="*/ 2318214 h 2344739"/>
              <a:gd name="connsiteX113" fmla="*/ 6074996 w 12193149"/>
              <a:gd name="connsiteY113" fmla="*/ 2338676 h 2344739"/>
              <a:gd name="connsiteX114" fmla="*/ 6069677 w 12193149"/>
              <a:gd name="connsiteY114" fmla="*/ 2337139 h 2344739"/>
              <a:gd name="connsiteX115" fmla="*/ 6049786 w 12193149"/>
              <a:gd name="connsiteY115" fmla="*/ 2337822 h 2344739"/>
              <a:gd name="connsiteX116" fmla="*/ 6042433 w 12193149"/>
              <a:gd name="connsiteY116" fmla="*/ 2329473 h 2344739"/>
              <a:gd name="connsiteX117" fmla="*/ 6011238 w 12193149"/>
              <a:gd name="connsiteY117" fmla="*/ 2324380 h 2344739"/>
              <a:gd name="connsiteX118" fmla="*/ 5958523 w 12193149"/>
              <a:gd name="connsiteY118" fmla="*/ 2328024 h 2344739"/>
              <a:gd name="connsiteX119" fmla="*/ 5760067 w 12193149"/>
              <a:gd name="connsiteY119" fmla="*/ 2343716 h 2344739"/>
              <a:gd name="connsiteX120" fmla="*/ 5628108 w 12193149"/>
              <a:gd name="connsiteY120" fmla="*/ 2344739 h 2344739"/>
              <a:gd name="connsiteX121" fmla="*/ 5472054 w 12193149"/>
              <a:gd name="connsiteY121" fmla="*/ 2330719 h 2344739"/>
              <a:gd name="connsiteX122" fmla="*/ 5433909 w 12193149"/>
              <a:gd name="connsiteY122" fmla="*/ 2319466 h 2344739"/>
              <a:gd name="connsiteX123" fmla="*/ 5382817 w 12193149"/>
              <a:gd name="connsiteY123" fmla="*/ 2301764 h 2344739"/>
              <a:gd name="connsiteX124" fmla="*/ 5262912 w 12193149"/>
              <a:gd name="connsiteY124" fmla="*/ 2281347 h 2344739"/>
              <a:gd name="connsiteX125" fmla="*/ 5224109 w 12193149"/>
              <a:gd name="connsiteY125" fmla="*/ 2270223 h 2344739"/>
              <a:gd name="connsiteX126" fmla="*/ 5175808 w 12193149"/>
              <a:gd name="connsiteY126" fmla="*/ 2267233 h 2344739"/>
              <a:gd name="connsiteX127" fmla="*/ 5157702 w 12193149"/>
              <a:gd name="connsiteY127" fmla="*/ 2260010 h 2344739"/>
              <a:gd name="connsiteX128" fmla="*/ 5143747 w 12193149"/>
              <a:gd name="connsiteY128" fmla="*/ 2256610 h 2344739"/>
              <a:gd name="connsiteX129" fmla="*/ 5140744 w 12193149"/>
              <a:gd name="connsiteY129" fmla="*/ 2254509 h 2344739"/>
              <a:gd name="connsiteX130" fmla="*/ 5122807 w 12193149"/>
              <a:gd name="connsiteY130" fmla="*/ 2243656 h 2344739"/>
              <a:gd name="connsiteX131" fmla="*/ 5066938 w 12193149"/>
              <a:gd name="connsiteY131" fmla="*/ 2250227 h 2344739"/>
              <a:gd name="connsiteX132" fmla="*/ 5012662 w 12193149"/>
              <a:gd name="connsiteY132" fmla="*/ 2233846 h 2344739"/>
              <a:gd name="connsiteX133" fmla="*/ 4841589 w 12193149"/>
              <a:gd name="connsiteY133" fmla="*/ 2209829 h 2344739"/>
              <a:gd name="connsiteX134" fmla="*/ 4763595 w 12193149"/>
              <a:gd name="connsiteY134" fmla="*/ 2182061 h 2344739"/>
              <a:gd name="connsiteX135" fmla="*/ 4724334 w 12193149"/>
              <a:gd name="connsiteY135" fmla="*/ 2173047 h 2344739"/>
              <a:gd name="connsiteX136" fmla="*/ 4722324 w 12193149"/>
              <a:gd name="connsiteY136" fmla="*/ 2172298 h 2344739"/>
              <a:gd name="connsiteX137" fmla="*/ 4723259 w 12193149"/>
              <a:gd name="connsiteY137" fmla="*/ 2172087 h 2344739"/>
              <a:gd name="connsiteX138" fmla="*/ 4718350 w 12193149"/>
              <a:gd name="connsiteY138" fmla="*/ 2170817 h 2344739"/>
              <a:gd name="connsiteX139" fmla="*/ 4722324 w 12193149"/>
              <a:gd name="connsiteY139" fmla="*/ 2172298 h 2344739"/>
              <a:gd name="connsiteX140" fmla="*/ 4716674 w 12193149"/>
              <a:gd name="connsiteY140" fmla="*/ 2173573 h 2344739"/>
              <a:gd name="connsiteX141" fmla="*/ 4516962 w 12193149"/>
              <a:gd name="connsiteY141" fmla="*/ 2163671 h 2344739"/>
              <a:gd name="connsiteX142" fmla="*/ 4429691 w 12193149"/>
              <a:gd name="connsiteY142" fmla="*/ 2153020 h 2344739"/>
              <a:gd name="connsiteX143" fmla="*/ 4364023 w 12193149"/>
              <a:gd name="connsiteY143" fmla="*/ 2151674 h 2344739"/>
              <a:gd name="connsiteX144" fmla="*/ 4318114 w 12193149"/>
              <a:gd name="connsiteY144" fmla="*/ 2158289 h 2344739"/>
              <a:gd name="connsiteX145" fmla="*/ 4316258 w 12193149"/>
              <a:gd name="connsiteY145" fmla="*/ 2156948 h 2344739"/>
              <a:gd name="connsiteX146" fmla="*/ 4296292 w 12193149"/>
              <a:gd name="connsiteY146" fmla="*/ 2155069 h 2344739"/>
              <a:gd name="connsiteX147" fmla="*/ 4291212 w 12193149"/>
              <a:gd name="connsiteY147" fmla="*/ 2157986 h 2344739"/>
              <a:gd name="connsiteX148" fmla="*/ 4277290 w 12193149"/>
              <a:gd name="connsiteY148" fmla="*/ 2157740 h 2344739"/>
              <a:gd name="connsiteX149" fmla="*/ 4249265 w 12193149"/>
              <a:gd name="connsiteY149" fmla="*/ 2160064 h 2344739"/>
              <a:gd name="connsiteX150" fmla="*/ 4203199 w 12193149"/>
              <a:gd name="connsiteY150" fmla="*/ 2157269 h 2344739"/>
              <a:gd name="connsiteX151" fmla="*/ 4202893 w 12193149"/>
              <a:gd name="connsiteY151" fmla="*/ 2156010 h 2344739"/>
              <a:gd name="connsiteX152" fmla="*/ 4192396 w 12193149"/>
              <a:gd name="connsiteY152" fmla="*/ 2150376 h 2344739"/>
              <a:gd name="connsiteX153" fmla="*/ 4143893 w 12193149"/>
              <a:gd name="connsiteY153" fmla="*/ 2134511 h 2344739"/>
              <a:gd name="connsiteX154" fmla="*/ 4084245 w 12193149"/>
              <a:gd name="connsiteY154" fmla="*/ 2107978 h 2344739"/>
              <a:gd name="connsiteX155" fmla="*/ 4075694 w 12193149"/>
              <a:gd name="connsiteY155" fmla="*/ 2107143 h 2344739"/>
              <a:gd name="connsiteX156" fmla="*/ 4075575 w 12193149"/>
              <a:gd name="connsiteY156" fmla="*/ 2106844 h 2344739"/>
              <a:gd name="connsiteX157" fmla="*/ 4066658 w 12193149"/>
              <a:gd name="connsiteY157" fmla="*/ 2105400 h 2344739"/>
              <a:gd name="connsiteX158" fmla="*/ 4060102 w 12193149"/>
              <a:gd name="connsiteY158" fmla="*/ 2105618 h 2344739"/>
              <a:gd name="connsiteX159" fmla="*/ 4043512 w 12193149"/>
              <a:gd name="connsiteY159" fmla="*/ 2103997 h 2344739"/>
              <a:gd name="connsiteX160" fmla="*/ 4038145 w 12193149"/>
              <a:gd name="connsiteY160" fmla="*/ 2101563 h 2344739"/>
              <a:gd name="connsiteX161" fmla="*/ 4036511 w 12193149"/>
              <a:gd name="connsiteY161" fmla="*/ 2097896 h 2344739"/>
              <a:gd name="connsiteX162" fmla="*/ 4034926 w 12193149"/>
              <a:gd name="connsiteY162" fmla="*/ 2098131 h 2344739"/>
              <a:gd name="connsiteX163" fmla="*/ 4005686 w 12193149"/>
              <a:gd name="connsiteY163" fmla="*/ 2085563 h 2344739"/>
              <a:gd name="connsiteX164" fmla="*/ 3937994 w 12193149"/>
              <a:gd name="connsiteY164" fmla="*/ 2068106 h 2344739"/>
              <a:gd name="connsiteX165" fmla="*/ 3898423 w 12193149"/>
              <a:gd name="connsiteY165" fmla="*/ 2062451 h 2344739"/>
              <a:gd name="connsiteX166" fmla="*/ 3790908 w 12193149"/>
              <a:gd name="connsiteY166" fmla="*/ 2042213 h 2344739"/>
              <a:gd name="connsiteX167" fmla="*/ 3683661 w 12193149"/>
              <a:gd name="connsiteY167" fmla="*/ 2018290 h 2344739"/>
              <a:gd name="connsiteX168" fmla="*/ 3611183 w 12193149"/>
              <a:gd name="connsiteY168" fmla="*/ 1986019 h 2344739"/>
              <a:gd name="connsiteX169" fmla="*/ 3605003 w 12193149"/>
              <a:gd name="connsiteY169" fmla="*/ 1987381 h 2344739"/>
              <a:gd name="connsiteX170" fmla="*/ 3595884 w 12193149"/>
              <a:gd name="connsiteY170" fmla="*/ 1987545 h 2344739"/>
              <a:gd name="connsiteX171" fmla="*/ 3595649 w 12193149"/>
              <a:gd name="connsiteY171" fmla="*/ 1987276 h 2344739"/>
              <a:gd name="connsiteX172" fmla="*/ 3587126 w 12193149"/>
              <a:gd name="connsiteY172" fmla="*/ 1987966 h 2344739"/>
              <a:gd name="connsiteX173" fmla="*/ 3537283 w 12193149"/>
              <a:gd name="connsiteY173" fmla="*/ 1978267 h 2344739"/>
              <a:gd name="connsiteX174" fmla="*/ 3474371 w 12193149"/>
              <a:gd name="connsiteY174" fmla="*/ 1974606 h 2344739"/>
              <a:gd name="connsiteX175" fmla="*/ 3401876 w 12193149"/>
              <a:gd name="connsiteY175" fmla="*/ 1962558 h 2344739"/>
              <a:gd name="connsiteX176" fmla="*/ 3365036 w 12193149"/>
              <a:gd name="connsiteY176" fmla="*/ 1979510 h 2344739"/>
              <a:gd name="connsiteX177" fmla="*/ 3345174 w 12193149"/>
              <a:gd name="connsiteY177" fmla="*/ 1981192 h 2344739"/>
              <a:gd name="connsiteX178" fmla="*/ 3342846 w 12193149"/>
              <a:gd name="connsiteY178" fmla="*/ 1980217 h 2344739"/>
              <a:gd name="connsiteX179" fmla="*/ 3263504 w 12193149"/>
              <a:gd name="connsiteY179" fmla="*/ 1986094 h 2344739"/>
              <a:gd name="connsiteX180" fmla="*/ 3143704 w 12193149"/>
              <a:gd name="connsiteY180" fmla="*/ 1993869 h 2344739"/>
              <a:gd name="connsiteX181" fmla="*/ 3031439 w 12193149"/>
              <a:gd name="connsiteY181" fmla="*/ 1996512 h 2344739"/>
              <a:gd name="connsiteX182" fmla="*/ 2782717 w 12193149"/>
              <a:gd name="connsiteY182" fmla="*/ 2018333 h 2344739"/>
              <a:gd name="connsiteX183" fmla="*/ 2647675 w 12193149"/>
              <a:gd name="connsiteY183" fmla="*/ 2028869 h 2344739"/>
              <a:gd name="connsiteX184" fmla="*/ 2569176 w 12193149"/>
              <a:gd name="connsiteY184" fmla="*/ 2002628 h 2344739"/>
              <a:gd name="connsiteX185" fmla="*/ 2444403 w 12193149"/>
              <a:gd name="connsiteY185" fmla="*/ 2016529 h 2344739"/>
              <a:gd name="connsiteX186" fmla="*/ 2316260 w 12193149"/>
              <a:gd name="connsiteY186" fmla="*/ 2024996 h 2344739"/>
              <a:gd name="connsiteX187" fmla="*/ 2209726 w 12193149"/>
              <a:gd name="connsiteY187" fmla="*/ 2019763 h 2344739"/>
              <a:gd name="connsiteX188" fmla="*/ 2095813 w 12193149"/>
              <a:gd name="connsiteY188" fmla="*/ 2003052 h 2344739"/>
              <a:gd name="connsiteX189" fmla="*/ 1998504 w 12193149"/>
              <a:gd name="connsiteY189" fmla="*/ 1995032 h 2344739"/>
              <a:gd name="connsiteX190" fmla="*/ 1929320 w 12193149"/>
              <a:gd name="connsiteY190" fmla="*/ 2016977 h 2344739"/>
              <a:gd name="connsiteX191" fmla="*/ 1922798 w 12193149"/>
              <a:gd name="connsiteY191" fmla="*/ 2012146 h 2344739"/>
              <a:gd name="connsiteX192" fmla="*/ 1874228 w 12193149"/>
              <a:gd name="connsiteY192" fmla="*/ 2013741 h 2344739"/>
              <a:gd name="connsiteX193" fmla="*/ 1787803 w 12193149"/>
              <a:gd name="connsiteY193" fmla="*/ 2041363 h 2344739"/>
              <a:gd name="connsiteX194" fmla="*/ 1739352 w 12193149"/>
              <a:gd name="connsiteY194" fmla="*/ 2036312 h 2344739"/>
              <a:gd name="connsiteX195" fmla="*/ 1676219 w 12193149"/>
              <a:gd name="connsiteY195" fmla="*/ 2019963 h 2344739"/>
              <a:gd name="connsiteX196" fmla="*/ 1609817 w 12193149"/>
              <a:gd name="connsiteY196" fmla="*/ 2013066 h 2344739"/>
              <a:gd name="connsiteX197" fmla="*/ 1497258 w 12193149"/>
              <a:gd name="connsiteY197" fmla="*/ 1987476 h 2344739"/>
              <a:gd name="connsiteX198" fmla="*/ 1151127 w 12193149"/>
              <a:gd name="connsiteY198" fmla="*/ 1938041 h 2344739"/>
              <a:gd name="connsiteX199" fmla="*/ 859417 w 12193149"/>
              <a:gd name="connsiteY199" fmla="*/ 1928608 h 2344739"/>
              <a:gd name="connsiteX200" fmla="*/ 838688 w 12193149"/>
              <a:gd name="connsiteY200" fmla="*/ 1929821 h 2344739"/>
              <a:gd name="connsiteX201" fmla="*/ 817957 w 12193149"/>
              <a:gd name="connsiteY201" fmla="*/ 1927857 h 2344739"/>
              <a:gd name="connsiteX202" fmla="*/ 812654 w 12193149"/>
              <a:gd name="connsiteY202" fmla="*/ 1930751 h 2344739"/>
              <a:gd name="connsiteX203" fmla="*/ 721195 w 12193149"/>
              <a:gd name="connsiteY203" fmla="*/ 1929661 h 2344739"/>
              <a:gd name="connsiteX204" fmla="*/ 720890 w 12193149"/>
              <a:gd name="connsiteY204" fmla="*/ 1928399 h 2344739"/>
              <a:gd name="connsiteX205" fmla="*/ 710023 w 12193149"/>
              <a:gd name="connsiteY205" fmla="*/ 1922722 h 2344739"/>
              <a:gd name="connsiteX206" fmla="*/ 597940 w 12193149"/>
              <a:gd name="connsiteY206" fmla="*/ 1879864 h 2344739"/>
              <a:gd name="connsiteX207" fmla="*/ 579683 w 12193149"/>
              <a:gd name="connsiteY207" fmla="*/ 1877212 h 2344739"/>
              <a:gd name="connsiteX208" fmla="*/ 572865 w 12193149"/>
              <a:gd name="connsiteY208" fmla="*/ 1877401 h 2344739"/>
              <a:gd name="connsiteX209" fmla="*/ 446247 w 12193149"/>
              <a:gd name="connsiteY209" fmla="*/ 1839371 h 2344739"/>
              <a:gd name="connsiteX210" fmla="*/ 405163 w 12193149"/>
              <a:gd name="connsiteY210" fmla="*/ 1833548 h 2344739"/>
              <a:gd name="connsiteX211" fmla="*/ 293583 w 12193149"/>
              <a:gd name="connsiteY211" fmla="*/ 1812852 h 2344739"/>
              <a:gd name="connsiteX212" fmla="*/ 119529 w 12193149"/>
              <a:gd name="connsiteY212" fmla="*/ 1761047 h 2344739"/>
              <a:gd name="connsiteX213" fmla="*/ 16674 w 12193149"/>
              <a:gd name="connsiteY213" fmla="*/ 1758191 h 2344739"/>
              <a:gd name="connsiteX214" fmla="*/ 1150 w 12193149"/>
              <a:gd name="connsiteY214" fmla="*/ 1752722 h 2344739"/>
              <a:gd name="connsiteX215" fmla="*/ 1148 w 12193149"/>
              <a:gd name="connsiteY215" fmla="*/ 222213 h 2344739"/>
              <a:gd name="connsiteX216" fmla="*/ 1148 w 12193149"/>
              <a:gd name="connsiteY216" fmla="*/ 0 h 2344739"/>
              <a:gd name="connsiteX0" fmla="*/ 1148 w 12193149"/>
              <a:gd name="connsiteY0" fmla="*/ 818782 h 3163521"/>
              <a:gd name="connsiteX1" fmla="*/ 12181789 w 12193149"/>
              <a:gd name="connsiteY1" fmla="*/ 0 h 3163521"/>
              <a:gd name="connsiteX2" fmla="*/ 12193149 w 12193149"/>
              <a:gd name="connsiteY2" fmla="*/ 1398521 h 3163521"/>
              <a:gd name="connsiteX3" fmla="*/ 12185986 w 12193149"/>
              <a:gd name="connsiteY3" fmla="*/ 1402971 h 3163521"/>
              <a:gd name="connsiteX4" fmla="*/ 12156363 w 12193149"/>
              <a:gd name="connsiteY4" fmla="*/ 1416148 h 3163521"/>
              <a:gd name="connsiteX5" fmla="*/ 12139215 w 12193149"/>
              <a:gd name="connsiteY5" fmla="*/ 1441961 h 3163521"/>
              <a:gd name="connsiteX6" fmla="*/ 12126327 w 12193149"/>
              <a:gd name="connsiteY6" fmla="*/ 1443472 h 3163521"/>
              <a:gd name="connsiteX7" fmla="*/ 12124007 w 12193149"/>
              <a:gd name="connsiteY7" fmla="*/ 1443576 h 3163521"/>
              <a:gd name="connsiteX8" fmla="*/ 12116854 w 12193149"/>
              <a:gd name="connsiteY8" fmla="*/ 1447390 h 3163521"/>
              <a:gd name="connsiteX9" fmla="*/ 12099497 w 12193149"/>
              <a:gd name="connsiteY9" fmla="*/ 1446921 h 3163521"/>
              <a:gd name="connsiteX10" fmla="*/ 12087073 w 12193149"/>
              <a:gd name="connsiteY10" fmla="*/ 1455123 h 3163521"/>
              <a:gd name="connsiteX11" fmla="*/ 12031073 w 12193149"/>
              <a:gd name="connsiteY11" fmla="*/ 1498791 h 3163521"/>
              <a:gd name="connsiteX12" fmla="*/ 11995833 w 12193149"/>
              <a:gd name="connsiteY12" fmla="*/ 1522240 h 3163521"/>
              <a:gd name="connsiteX13" fmla="*/ 11979717 w 12193149"/>
              <a:gd name="connsiteY13" fmla="*/ 1526943 h 3163521"/>
              <a:gd name="connsiteX14" fmla="*/ 11959046 w 12193149"/>
              <a:gd name="connsiteY14" fmla="*/ 1536340 h 3163521"/>
              <a:gd name="connsiteX15" fmla="*/ 11920454 w 12193149"/>
              <a:gd name="connsiteY15" fmla="*/ 1549665 h 3163521"/>
              <a:gd name="connsiteX16" fmla="*/ 11903656 w 12193149"/>
              <a:gd name="connsiteY16" fmla="*/ 1561208 h 3163521"/>
              <a:gd name="connsiteX17" fmla="*/ 11895048 w 12193149"/>
              <a:gd name="connsiteY17" fmla="*/ 1563573 h 3163521"/>
              <a:gd name="connsiteX18" fmla="*/ 11891968 w 12193149"/>
              <a:gd name="connsiteY18" fmla="*/ 1574511 h 3163521"/>
              <a:gd name="connsiteX19" fmla="*/ 11870776 w 12193149"/>
              <a:gd name="connsiteY19" fmla="*/ 1596598 h 3163521"/>
              <a:gd name="connsiteX20" fmla="*/ 11813376 w 12193149"/>
              <a:gd name="connsiteY20" fmla="*/ 1616441 h 3163521"/>
              <a:gd name="connsiteX21" fmla="*/ 11590693 w 12193149"/>
              <a:gd name="connsiteY21" fmla="*/ 1782559 h 3163521"/>
              <a:gd name="connsiteX22" fmla="*/ 11506817 w 12193149"/>
              <a:gd name="connsiteY22" fmla="*/ 1852405 h 3163521"/>
              <a:gd name="connsiteX23" fmla="*/ 11280332 w 12193149"/>
              <a:gd name="connsiteY23" fmla="*/ 2042353 h 3163521"/>
              <a:gd name="connsiteX24" fmla="*/ 11228309 w 12193149"/>
              <a:gd name="connsiteY24" fmla="*/ 2095018 h 3163521"/>
              <a:gd name="connsiteX25" fmla="*/ 11218087 w 12193149"/>
              <a:gd name="connsiteY25" fmla="*/ 2094743 h 3163521"/>
              <a:gd name="connsiteX26" fmla="*/ 11217184 w 12193149"/>
              <a:gd name="connsiteY26" fmla="*/ 2093800 h 3163521"/>
              <a:gd name="connsiteX27" fmla="*/ 11188885 w 12193149"/>
              <a:gd name="connsiteY27" fmla="*/ 2111165 h 3163521"/>
              <a:gd name="connsiteX28" fmla="*/ 11184501 w 12193149"/>
              <a:gd name="connsiteY28" fmla="*/ 2111307 h 3163521"/>
              <a:gd name="connsiteX29" fmla="*/ 11166854 w 12193149"/>
              <a:gd name="connsiteY29" fmla="*/ 2125394 h 3163521"/>
              <a:gd name="connsiteX30" fmla="*/ 11157311 w 12193149"/>
              <a:gd name="connsiteY30" fmla="*/ 2131196 h 3163521"/>
              <a:gd name="connsiteX31" fmla="*/ 11155496 w 12193149"/>
              <a:gd name="connsiteY31" fmla="*/ 2135879 h 3163521"/>
              <a:gd name="connsiteX32" fmla="*/ 11140961 w 12193149"/>
              <a:gd name="connsiteY32" fmla="*/ 2142897 h 3163521"/>
              <a:gd name="connsiteX33" fmla="*/ 11138961 w 12193149"/>
              <a:gd name="connsiteY33" fmla="*/ 2142554 h 3163521"/>
              <a:gd name="connsiteX34" fmla="*/ 11128208 w 12193149"/>
              <a:gd name="connsiteY34" fmla="*/ 2152614 h 3163521"/>
              <a:gd name="connsiteX35" fmla="*/ 11120691 w 12193149"/>
              <a:gd name="connsiteY35" fmla="*/ 2166206 h 3163521"/>
              <a:gd name="connsiteX36" fmla="*/ 10894683 w 12193149"/>
              <a:gd name="connsiteY36" fmla="*/ 2292181 h 3163521"/>
              <a:gd name="connsiteX37" fmla="*/ 10773300 w 12193149"/>
              <a:gd name="connsiteY37" fmla="*/ 2341973 h 3163521"/>
              <a:gd name="connsiteX38" fmla="*/ 10627668 w 12193149"/>
              <a:gd name="connsiteY38" fmla="*/ 2378011 h 3163521"/>
              <a:gd name="connsiteX39" fmla="*/ 10581895 w 12193149"/>
              <a:gd name="connsiteY39" fmla="*/ 2387471 h 3163521"/>
              <a:gd name="connsiteX40" fmla="*/ 10547790 w 12193149"/>
              <a:gd name="connsiteY40" fmla="*/ 2417205 h 3163521"/>
              <a:gd name="connsiteX41" fmla="*/ 10529643 w 12193149"/>
              <a:gd name="connsiteY41" fmla="*/ 2415689 h 3163521"/>
              <a:gd name="connsiteX42" fmla="*/ 10526446 w 12193149"/>
              <a:gd name="connsiteY42" fmla="*/ 2415193 h 3163521"/>
              <a:gd name="connsiteX43" fmla="*/ 10515129 w 12193149"/>
              <a:gd name="connsiteY43" fmla="*/ 2418319 h 3163521"/>
              <a:gd name="connsiteX44" fmla="*/ 10491735 w 12193149"/>
              <a:gd name="connsiteY44" fmla="*/ 2412938 h 3163521"/>
              <a:gd name="connsiteX45" fmla="*/ 10471418 w 12193149"/>
              <a:gd name="connsiteY45" fmla="*/ 2420475 h 3163521"/>
              <a:gd name="connsiteX46" fmla="*/ 10377042 w 12193149"/>
              <a:gd name="connsiteY46" fmla="*/ 2463380 h 3163521"/>
              <a:gd name="connsiteX47" fmla="*/ 10319338 w 12193149"/>
              <a:gd name="connsiteY47" fmla="*/ 2485003 h 3163521"/>
              <a:gd name="connsiteX48" fmla="*/ 10295467 w 12193149"/>
              <a:gd name="connsiteY48" fmla="*/ 2486861 h 3163521"/>
              <a:gd name="connsiteX49" fmla="*/ 10263443 w 12193149"/>
              <a:gd name="connsiteY49" fmla="*/ 2493730 h 3163521"/>
              <a:gd name="connsiteX50" fmla="*/ 10205418 w 12193149"/>
              <a:gd name="connsiteY50" fmla="*/ 2500931 h 3163521"/>
              <a:gd name="connsiteX51" fmla="*/ 10177759 w 12193149"/>
              <a:gd name="connsiteY51" fmla="*/ 2511725 h 3163521"/>
              <a:gd name="connsiteX52" fmla="*/ 10165070 w 12193149"/>
              <a:gd name="connsiteY52" fmla="*/ 2512521 h 3163521"/>
              <a:gd name="connsiteX53" fmla="*/ 10156308 w 12193149"/>
              <a:gd name="connsiteY53" fmla="*/ 2526269 h 3163521"/>
              <a:gd name="connsiteX54" fmla="*/ 10118267 w 12193149"/>
              <a:gd name="connsiteY54" fmla="*/ 2549924 h 3163521"/>
              <a:gd name="connsiteX55" fmla="*/ 10083317 w 12193149"/>
              <a:gd name="connsiteY55" fmla="*/ 2562078 h 3163521"/>
              <a:gd name="connsiteX56" fmla="*/ 10040388 w 12193149"/>
              <a:gd name="connsiteY56" fmla="*/ 2560414 h 3163521"/>
              <a:gd name="connsiteX57" fmla="*/ 9961167 w 12193149"/>
              <a:gd name="connsiteY57" fmla="*/ 2575929 h 3163521"/>
              <a:gd name="connsiteX58" fmla="*/ 9848940 w 12193149"/>
              <a:gd name="connsiteY58" fmla="*/ 2582697 h 3163521"/>
              <a:gd name="connsiteX59" fmla="*/ 9729457 w 12193149"/>
              <a:gd name="connsiteY59" fmla="*/ 2602904 h 3163521"/>
              <a:gd name="connsiteX60" fmla="*/ 9613704 w 12193149"/>
              <a:gd name="connsiteY60" fmla="*/ 2631153 h 3163521"/>
              <a:gd name="connsiteX61" fmla="*/ 9338590 w 12193149"/>
              <a:gd name="connsiteY61" fmla="*/ 2688075 h 3163521"/>
              <a:gd name="connsiteX62" fmla="*/ 9232518 w 12193149"/>
              <a:gd name="connsiteY62" fmla="*/ 2711931 h 3163521"/>
              <a:gd name="connsiteX63" fmla="*/ 9156690 w 12193149"/>
              <a:gd name="connsiteY63" fmla="*/ 2722010 h 3163521"/>
              <a:gd name="connsiteX64" fmla="*/ 9054601 w 12193149"/>
              <a:gd name="connsiteY64" fmla="*/ 2729537 h 3163521"/>
              <a:gd name="connsiteX65" fmla="*/ 9006634 w 12193149"/>
              <a:gd name="connsiteY65" fmla="*/ 2732822 h 3163521"/>
              <a:gd name="connsiteX66" fmla="*/ 9006349 w 12193149"/>
              <a:gd name="connsiteY66" fmla="*/ 2732582 h 3163521"/>
              <a:gd name="connsiteX67" fmla="*/ 8997380 w 12193149"/>
              <a:gd name="connsiteY67" fmla="*/ 2733793 h 3163521"/>
              <a:gd name="connsiteX68" fmla="*/ 8991542 w 12193149"/>
              <a:gd name="connsiteY68" fmla="*/ 2735854 h 3163521"/>
              <a:gd name="connsiteX69" fmla="*/ 8975485 w 12193149"/>
              <a:gd name="connsiteY69" fmla="*/ 2739080 h 3163521"/>
              <a:gd name="connsiteX70" fmla="*/ 8969159 w 12193149"/>
              <a:gd name="connsiteY70" fmla="*/ 2738380 h 3163521"/>
              <a:gd name="connsiteX71" fmla="*/ 8964196 w 12193149"/>
              <a:gd name="connsiteY71" fmla="*/ 2736155 h 3163521"/>
              <a:gd name="connsiteX72" fmla="*/ 8930136 w 12193149"/>
              <a:gd name="connsiteY72" fmla="*/ 2732967 h 3163521"/>
              <a:gd name="connsiteX73" fmla="*/ 8753592 w 12193149"/>
              <a:gd name="connsiteY73" fmla="*/ 2752199 h 3163521"/>
              <a:gd name="connsiteX74" fmla="*/ 8708995 w 12193149"/>
              <a:gd name="connsiteY74" fmla="*/ 2754300 h 3163521"/>
              <a:gd name="connsiteX75" fmla="*/ 8597219 w 12193149"/>
              <a:gd name="connsiteY75" fmla="*/ 2762872 h 3163521"/>
              <a:gd name="connsiteX76" fmla="*/ 8526378 w 12193149"/>
              <a:gd name="connsiteY76" fmla="*/ 2748030 h 3163521"/>
              <a:gd name="connsiteX77" fmla="*/ 8512131 w 12193149"/>
              <a:gd name="connsiteY77" fmla="*/ 2753945 h 3163521"/>
              <a:gd name="connsiteX78" fmla="*/ 8507315 w 12193149"/>
              <a:gd name="connsiteY78" fmla="*/ 2756946 h 3163521"/>
              <a:gd name="connsiteX79" fmla="*/ 8499116 w 12193149"/>
              <a:gd name="connsiteY79" fmla="*/ 2759684 h 3163521"/>
              <a:gd name="connsiteX80" fmla="*/ 8498742 w 12193149"/>
              <a:gd name="connsiteY80" fmla="*/ 2759505 h 3163521"/>
              <a:gd name="connsiteX81" fmla="*/ 8491397 w 12193149"/>
              <a:gd name="connsiteY81" fmla="*/ 2762555 h 3163521"/>
              <a:gd name="connsiteX82" fmla="*/ 8368330 w 12193149"/>
              <a:gd name="connsiteY82" fmla="*/ 2776597 h 3163521"/>
              <a:gd name="connsiteX83" fmla="*/ 8354947 w 12193149"/>
              <a:gd name="connsiteY83" fmla="*/ 2776791 h 3163521"/>
              <a:gd name="connsiteX84" fmla="*/ 8321252 w 12193149"/>
              <a:gd name="connsiteY84" fmla="*/ 2793369 h 3163521"/>
              <a:gd name="connsiteX85" fmla="*/ 8315581 w 12193149"/>
              <a:gd name="connsiteY85" fmla="*/ 2793695 h 3163521"/>
              <a:gd name="connsiteX86" fmla="*/ 8296322 w 12193149"/>
              <a:gd name="connsiteY86" fmla="*/ 2807590 h 3163521"/>
              <a:gd name="connsiteX87" fmla="*/ 8285424 w 12193149"/>
              <a:gd name="connsiteY87" fmla="*/ 2813413 h 3163521"/>
              <a:gd name="connsiteX88" fmla="*/ 8284298 w 12193149"/>
              <a:gd name="connsiteY88" fmla="*/ 2817856 h 3163521"/>
              <a:gd name="connsiteX89" fmla="*/ 8267224 w 12193149"/>
              <a:gd name="connsiteY89" fmla="*/ 2825031 h 3163521"/>
              <a:gd name="connsiteX90" fmla="*/ 8264525 w 12193149"/>
              <a:gd name="connsiteY90" fmla="*/ 2824801 h 3163521"/>
              <a:gd name="connsiteX91" fmla="*/ 8253181 w 12193149"/>
              <a:gd name="connsiteY91" fmla="*/ 2834644 h 3163521"/>
              <a:gd name="connsiteX92" fmla="*/ 8246982 w 12193149"/>
              <a:gd name="connsiteY92" fmla="*/ 2847636 h 3163521"/>
              <a:gd name="connsiteX93" fmla="*/ 8091420 w 12193149"/>
              <a:gd name="connsiteY93" fmla="*/ 2893797 h 3163521"/>
              <a:gd name="connsiteX94" fmla="*/ 7906555 w 12193149"/>
              <a:gd name="connsiteY94" fmla="*/ 2935770 h 3163521"/>
              <a:gd name="connsiteX95" fmla="*/ 7719893 w 12193149"/>
              <a:gd name="connsiteY95" fmla="*/ 2961485 h 3163521"/>
              <a:gd name="connsiteX96" fmla="*/ 7615495 w 12193149"/>
              <a:gd name="connsiteY96" fmla="*/ 2958014 h 3163521"/>
              <a:gd name="connsiteX97" fmla="*/ 7528691 w 12193149"/>
              <a:gd name="connsiteY97" fmla="*/ 2963842 h 3163521"/>
              <a:gd name="connsiteX98" fmla="*/ 7520719 w 12193149"/>
              <a:gd name="connsiteY98" fmla="*/ 2966395 h 3163521"/>
              <a:gd name="connsiteX99" fmla="*/ 7508559 w 12193149"/>
              <a:gd name="connsiteY99" fmla="*/ 2967730 h 3163521"/>
              <a:gd name="connsiteX100" fmla="*/ 7508188 w 12193149"/>
              <a:gd name="connsiteY100" fmla="*/ 2967403 h 3163521"/>
              <a:gd name="connsiteX101" fmla="*/ 7496943 w 12193149"/>
              <a:gd name="connsiteY101" fmla="*/ 2969355 h 3163521"/>
              <a:gd name="connsiteX102" fmla="*/ 7219707 w 12193149"/>
              <a:gd name="connsiteY102" fmla="*/ 2975462 h 3163521"/>
              <a:gd name="connsiteX103" fmla="*/ 7202249 w 12193149"/>
              <a:gd name="connsiteY103" fmla="*/ 2980012 h 3163521"/>
              <a:gd name="connsiteX104" fmla="*/ 7198152 w 12193149"/>
              <a:gd name="connsiteY104" fmla="*/ 2985370 h 3163521"/>
              <a:gd name="connsiteX105" fmla="*/ 7171956 w 12193149"/>
              <a:gd name="connsiteY105" fmla="*/ 2990018 h 3163521"/>
              <a:gd name="connsiteX106" fmla="*/ 7098136 w 12193149"/>
              <a:gd name="connsiteY106" fmla="*/ 3002246 h 3163521"/>
              <a:gd name="connsiteX107" fmla="*/ 7019644 w 12193149"/>
              <a:gd name="connsiteY107" fmla="*/ 3001872 h 3163521"/>
              <a:gd name="connsiteX108" fmla="*/ 6905294 w 12193149"/>
              <a:gd name="connsiteY108" fmla="*/ 3031378 h 3163521"/>
              <a:gd name="connsiteX109" fmla="*/ 6709370 w 12193149"/>
              <a:gd name="connsiteY109" fmla="*/ 3059333 h 3163521"/>
              <a:gd name="connsiteX110" fmla="*/ 6550602 w 12193149"/>
              <a:gd name="connsiteY110" fmla="*/ 3088109 h 3163521"/>
              <a:gd name="connsiteX111" fmla="*/ 6318708 w 12193149"/>
              <a:gd name="connsiteY111" fmla="*/ 3134909 h 3163521"/>
              <a:gd name="connsiteX112" fmla="*/ 6169822 w 12193149"/>
              <a:gd name="connsiteY112" fmla="*/ 3136996 h 3163521"/>
              <a:gd name="connsiteX113" fmla="*/ 6074996 w 12193149"/>
              <a:gd name="connsiteY113" fmla="*/ 3157458 h 3163521"/>
              <a:gd name="connsiteX114" fmla="*/ 6069677 w 12193149"/>
              <a:gd name="connsiteY114" fmla="*/ 3155921 h 3163521"/>
              <a:gd name="connsiteX115" fmla="*/ 6049786 w 12193149"/>
              <a:gd name="connsiteY115" fmla="*/ 3156604 h 3163521"/>
              <a:gd name="connsiteX116" fmla="*/ 6042433 w 12193149"/>
              <a:gd name="connsiteY116" fmla="*/ 3148255 h 3163521"/>
              <a:gd name="connsiteX117" fmla="*/ 6011238 w 12193149"/>
              <a:gd name="connsiteY117" fmla="*/ 3143162 h 3163521"/>
              <a:gd name="connsiteX118" fmla="*/ 5958523 w 12193149"/>
              <a:gd name="connsiteY118" fmla="*/ 3146806 h 3163521"/>
              <a:gd name="connsiteX119" fmla="*/ 5760067 w 12193149"/>
              <a:gd name="connsiteY119" fmla="*/ 3162498 h 3163521"/>
              <a:gd name="connsiteX120" fmla="*/ 5628108 w 12193149"/>
              <a:gd name="connsiteY120" fmla="*/ 3163521 h 3163521"/>
              <a:gd name="connsiteX121" fmla="*/ 5472054 w 12193149"/>
              <a:gd name="connsiteY121" fmla="*/ 3149501 h 3163521"/>
              <a:gd name="connsiteX122" fmla="*/ 5433909 w 12193149"/>
              <a:gd name="connsiteY122" fmla="*/ 3138248 h 3163521"/>
              <a:gd name="connsiteX123" fmla="*/ 5382817 w 12193149"/>
              <a:gd name="connsiteY123" fmla="*/ 3120546 h 3163521"/>
              <a:gd name="connsiteX124" fmla="*/ 5262912 w 12193149"/>
              <a:gd name="connsiteY124" fmla="*/ 3100129 h 3163521"/>
              <a:gd name="connsiteX125" fmla="*/ 5224109 w 12193149"/>
              <a:gd name="connsiteY125" fmla="*/ 3089005 h 3163521"/>
              <a:gd name="connsiteX126" fmla="*/ 5175808 w 12193149"/>
              <a:gd name="connsiteY126" fmla="*/ 3086015 h 3163521"/>
              <a:gd name="connsiteX127" fmla="*/ 5157702 w 12193149"/>
              <a:gd name="connsiteY127" fmla="*/ 3078792 h 3163521"/>
              <a:gd name="connsiteX128" fmla="*/ 5143747 w 12193149"/>
              <a:gd name="connsiteY128" fmla="*/ 3075392 h 3163521"/>
              <a:gd name="connsiteX129" fmla="*/ 5140744 w 12193149"/>
              <a:gd name="connsiteY129" fmla="*/ 3073291 h 3163521"/>
              <a:gd name="connsiteX130" fmla="*/ 5122807 w 12193149"/>
              <a:gd name="connsiteY130" fmla="*/ 3062438 h 3163521"/>
              <a:gd name="connsiteX131" fmla="*/ 5066938 w 12193149"/>
              <a:gd name="connsiteY131" fmla="*/ 3069009 h 3163521"/>
              <a:gd name="connsiteX132" fmla="*/ 5012662 w 12193149"/>
              <a:gd name="connsiteY132" fmla="*/ 3052628 h 3163521"/>
              <a:gd name="connsiteX133" fmla="*/ 4841589 w 12193149"/>
              <a:gd name="connsiteY133" fmla="*/ 3028611 h 3163521"/>
              <a:gd name="connsiteX134" fmla="*/ 4763595 w 12193149"/>
              <a:gd name="connsiteY134" fmla="*/ 3000843 h 3163521"/>
              <a:gd name="connsiteX135" fmla="*/ 4724334 w 12193149"/>
              <a:gd name="connsiteY135" fmla="*/ 2991829 h 3163521"/>
              <a:gd name="connsiteX136" fmla="*/ 4722324 w 12193149"/>
              <a:gd name="connsiteY136" fmla="*/ 2991080 h 3163521"/>
              <a:gd name="connsiteX137" fmla="*/ 4723259 w 12193149"/>
              <a:gd name="connsiteY137" fmla="*/ 2990869 h 3163521"/>
              <a:gd name="connsiteX138" fmla="*/ 4718350 w 12193149"/>
              <a:gd name="connsiteY138" fmla="*/ 2989599 h 3163521"/>
              <a:gd name="connsiteX139" fmla="*/ 4722324 w 12193149"/>
              <a:gd name="connsiteY139" fmla="*/ 2991080 h 3163521"/>
              <a:gd name="connsiteX140" fmla="*/ 4716674 w 12193149"/>
              <a:gd name="connsiteY140" fmla="*/ 2992355 h 3163521"/>
              <a:gd name="connsiteX141" fmla="*/ 4516962 w 12193149"/>
              <a:gd name="connsiteY141" fmla="*/ 2982453 h 3163521"/>
              <a:gd name="connsiteX142" fmla="*/ 4429691 w 12193149"/>
              <a:gd name="connsiteY142" fmla="*/ 2971802 h 3163521"/>
              <a:gd name="connsiteX143" fmla="*/ 4364023 w 12193149"/>
              <a:gd name="connsiteY143" fmla="*/ 2970456 h 3163521"/>
              <a:gd name="connsiteX144" fmla="*/ 4318114 w 12193149"/>
              <a:gd name="connsiteY144" fmla="*/ 2977071 h 3163521"/>
              <a:gd name="connsiteX145" fmla="*/ 4316258 w 12193149"/>
              <a:gd name="connsiteY145" fmla="*/ 2975730 h 3163521"/>
              <a:gd name="connsiteX146" fmla="*/ 4296292 w 12193149"/>
              <a:gd name="connsiteY146" fmla="*/ 2973851 h 3163521"/>
              <a:gd name="connsiteX147" fmla="*/ 4291212 w 12193149"/>
              <a:gd name="connsiteY147" fmla="*/ 2976768 h 3163521"/>
              <a:gd name="connsiteX148" fmla="*/ 4277290 w 12193149"/>
              <a:gd name="connsiteY148" fmla="*/ 2976522 h 3163521"/>
              <a:gd name="connsiteX149" fmla="*/ 4249265 w 12193149"/>
              <a:gd name="connsiteY149" fmla="*/ 2978846 h 3163521"/>
              <a:gd name="connsiteX150" fmla="*/ 4203199 w 12193149"/>
              <a:gd name="connsiteY150" fmla="*/ 2976051 h 3163521"/>
              <a:gd name="connsiteX151" fmla="*/ 4202893 w 12193149"/>
              <a:gd name="connsiteY151" fmla="*/ 2974792 h 3163521"/>
              <a:gd name="connsiteX152" fmla="*/ 4192396 w 12193149"/>
              <a:gd name="connsiteY152" fmla="*/ 2969158 h 3163521"/>
              <a:gd name="connsiteX153" fmla="*/ 4143893 w 12193149"/>
              <a:gd name="connsiteY153" fmla="*/ 2953293 h 3163521"/>
              <a:gd name="connsiteX154" fmla="*/ 4084245 w 12193149"/>
              <a:gd name="connsiteY154" fmla="*/ 2926760 h 3163521"/>
              <a:gd name="connsiteX155" fmla="*/ 4075694 w 12193149"/>
              <a:gd name="connsiteY155" fmla="*/ 2925925 h 3163521"/>
              <a:gd name="connsiteX156" fmla="*/ 4075575 w 12193149"/>
              <a:gd name="connsiteY156" fmla="*/ 2925626 h 3163521"/>
              <a:gd name="connsiteX157" fmla="*/ 4066658 w 12193149"/>
              <a:gd name="connsiteY157" fmla="*/ 2924182 h 3163521"/>
              <a:gd name="connsiteX158" fmla="*/ 4060102 w 12193149"/>
              <a:gd name="connsiteY158" fmla="*/ 2924400 h 3163521"/>
              <a:gd name="connsiteX159" fmla="*/ 4043512 w 12193149"/>
              <a:gd name="connsiteY159" fmla="*/ 2922779 h 3163521"/>
              <a:gd name="connsiteX160" fmla="*/ 4038145 w 12193149"/>
              <a:gd name="connsiteY160" fmla="*/ 2920345 h 3163521"/>
              <a:gd name="connsiteX161" fmla="*/ 4036511 w 12193149"/>
              <a:gd name="connsiteY161" fmla="*/ 2916678 h 3163521"/>
              <a:gd name="connsiteX162" fmla="*/ 4034926 w 12193149"/>
              <a:gd name="connsiteY162" fmla="*/ 2916913 h 3163521"/>
              <a:gd name="connsiteX163" fmla="*/ 4005686 w 12193149"/>
              <a:gd name="connsiteY163" fmla="*/ 2904345 h 3163521"/>
              <a:gd name="connsiteX164" fmla="*/ 3937994 w 12193149"/>
              <a:gd name="connsiteY164" fmla="*/ 2886888 h 3163521"/>
              <a:gd name="connsiteX165" fmla="*/ 3898423 w 12193149"/>
              <a:gd name="connsiteY165" fmla="*/ 2881233 h 3163521"/>
              <a:gd name="connsiteX166" fmla="*/ 3790908 w 12193149"/>
              <a:gd name="connsiteY166" fmla="*/ 2860995 h 3163521"/>
              <a:gd name="connsiteX167" fmla="*/ 3683661 w 12193149"/>
              <a:gd name="connsiteY167" fmla="*/ 2837072 h 3163521"/>
              <a:gd name="connsiteX168" fmla="*/ 3611183 w 12193149"/>
              <a:gd name="connsiteY168" fmla="*/ 2804801 h 3163521"/>
              <a:gd name="connsiteX169" fmla="*/ 3605003 w 12193149"/>
              <a:gd name="connsiteY169" fmla="*/ 2806163 h 3163521"/>
              <a:gd name="connsiteX170" fmla="*/ 3595884 w 12193149"/>
              <a:gd name="connsiteY170" fmla="*/ 2806327 h 3163521"/>
              <a:gd name="connsiteX171" fmla="*/ 3595649 w 12193149"/>
              <a:gd name="connsiteY171" fmla="*/ 2806058 h 3163521"/>
              <a:gd name="connsiteX172" fmla="*/ 3587126 w 12193149"/>
              <a:gd name="connsiteY172" fmla="*/ 2806748 h 3163521"/>
              <a:gd name="connsiteX173" fmla="*/ 3537283 w 12193149"/>
              <a:gd name="connsiteY173" fmla="*/ 2797049 h 3163521"/>
              <a:gd name="connsiteX174" fmla="*/ 3474371 w 12193149"/>
              <a:gd name="connsiteY174" fmla="*/ 2793388 h 3163521"/>
              <a:gd name="connsiteX175" fmla="*/ 3401876 w 12193149"/>
              <a:gd name="connsiteY175" fmla="*/ 2781340 h 3163521"/>
              <a:gd name="connsiteX176" fmla="*/ 3365036 w 12193149"/>
              <a:gd name="connsiteY176" fmla="*/ 2798292 h 3163521"/>
              <a:gd name="connsiteX177" fmla="*/ 3345174 w 12193149"/>
              <a:gd name="connsiteY177" fmla="*/ 2799974 h 3163521"/>
              <a:gd name="connsiteX178" fmla="*/ 3342846 w 12193149"/>
              <a:gd name="connsiteY178" fmla="*/ 2798999 h 3163521"/>
              <a:gd name="connsiteX179" fmla="*/ 3263504 w 12193149"/>
              <a:gd name="connsiteY179" fmla="*/ 2804876 h 3163521"/>
              <a:gd name="connsiteX180" fmla="*/ 3143704 w 12193149"/>
              <a:gd name="connsiteY180" fmla="*/ 2812651 h 3163521"/>
              <a:gd name="connsiteX181" fmla="*/ 3031439 w 12193149"/>
              <a:gd name="connsiteY181" fmla="*/ 2815294 h 3163521"/>
              <a:gd name="connsiteX182" fmla="*/ 2782717 w 12193149"/>
              <a:gd name="connsiteY182" fmla="*/ 2837115 h 3163521"/>
              <a:gd name="connsiteX183" fmla="*/ 2647675 w 12193149"/>
              <a:gd name="connsiteY183" fmla="*/ 2847651 h 3163521"/>
              <a:gd name="connsiteX184" fmla="*/ 2569176 w 12193149"/>
              <a:gd name="connsiteY184" fmla="*/ 2821410 h 3163521"/>
              <a:gd name="connsiteX185" fmla="*/ 2444403 w 12193149"/>
              <a:gd name="connsiteY185" fmla="*/ 2835311 h 3163521"/>
              <a:gd name="connsiteX186" fmla="*/ 2316260 w 12193149"/>
              <a:gd name="connsiteY186" fmla="*/ 2843778 h 3163521"/>
              <a:gd name="connsiteX187" fmla="*/ 2209726 w 12193149"/>
              <a:gd name="connsiteY187" fmla="*/ 2838545 h 3163521"/>
              <a:gd name="connsiteX188" fmla="*/ 2095813 w 12193149"/>
              <a:gd name="connsiteY188" fmla="*/ 2821834 h 3163521"/>
              <a:gd name="connsiteX189" fmla="*/ 1998504 w 12193149"/>
              <a:gd name="connsiteY189" fmla="*/ 2813814 h 3163521"/>
              <a:gd name="connsiteX190" fmla="*/ 1929320 w 12193149"/>
              <a:gd name="connsiteY190" fmla="*/ 2835759 h 3163521"/>
              <a:gd name="connsiteX191" fmla="*/ 1922798 w 12193149"/>
              <a:gd name="connsiteY191" fmla="*/ 2830928 h 3163521"/>
              <a:gd name="connsiteX192" fmla="*/ 1874228 w 12193149"/>
              <a:gd name="connsiteY192" fmla="*/ 2832523 h 3163521"/>
              <a:gd name="connsiteX193" fmla="*/ 1787803 w 12193149"/>
              <a:gd name="connsiteY193" fmla="*/ 2860145 h 3163521"/>
              <a:gd name="connsiteX194" fmla="*/ 1739352 w 12193149"/>
              <a:gd name="connsiteY194" fmla="*/ 2855094 h 3163521"/>
              <a:gd name="connsiteX195" fmla="*/ 1676219 w 12193149"/>
              <a:gd name="connsiteY195" fmla="*/ 2838745 h 3163521"/>
              <a:gd name="connsiteX196" fmla="*/ 1609817 w 12193149"/>
              <a:gd name="connsiteY196" fmla="*/ 2831848 h 3163521"/>
              <a:gd name="connsiteX197" fmla="*/ 1497258 w 12193149"/>
              <a:gd name="connsiteY197" fmla="*/ 2806258 h 3163521"/>
              <a:gd name="connsiteX198" fmla="*/ 1151127 w 12193149"/>
              <a:gd name="connsiteY198" fmla="*/ 2756823 h 3163521"/>
              <a:gd name="connsiteX199" fmla="*/ 859417 w 12193149"/>
              <a:gd name="connsiteY199" fmla="*/ 2747390 h 3163521"/>
              <a:gd name="connsiteX200" fmla="*/ 838688 w 12193149"/>
              <a:gd name="connsiteY200" fmla="*/ 2748603 h 3163521"/>
              <a:gd name="connsiteX201" fmla="*/ 817957 w 12193149"/>
              <a:gd name="connsiteY201" fmla="*/ 2746639 h 3163521"/>
              <a:gd name="connsiteX202" fmla="*/ 812654 w 12193149"/>
              <a:gd name="connsiteY202" fmla="*/ 2749533 h 3163521"/>
              <a:gd name="connsiteX203" fmla="*/ 721195 w 12193149"/>
              <a:gd name="connsiteY203" fmla="*/ 2748443 h 3163521"/>
              <a:gd name="connsiteX204" fmla="*/ 720890 w 12193149"/>
              <a:gd name="connsiteY204" fmla="*/ 2747181 h 3163521"/>
              <a:gd name="connsiteX205" fmla="*/ 710023 w 12193149"/>
              <a:gd name="connsiteY205" fmla="*/ 2741504 h 3163521"/>
              <a:gd name="connsiteX206" fmla="*/ 597940 w 12193149"/>
              <a:gd name="connsiteY206" fmla="*/ 2698646 h 3163521"/>
              <a:gd name="connsiteX207" fmla="*/ 579683 w 12193149"/>
              <a:gd name="connsiteY207" fmla="*/ 2695994 h 3163521"/>
              <a:gd name="connsiteX208" fmla="*/ 572865 w 12193149"/>
              <a:gd name="connsiteY208" fmla="*/ 2696183 h 3163521"/>
              <a:gd name="connsiteX209" fmla="*/ 446247 w 12193149"/>
              <a:gd name="connsiteY209" fmla="*/ 2658153 h 3163521"/>
              <a:gd name="connsiteX210" fmla="*/ 405163 w 12193149"/>
              <a:gd name="connsiteY210" fmla="*/ 2652330 h 3163521"/>
              <a:gd name="connsiteX211" fmla="*/ 293583 w 12193149"/>
              <a:gd name="connsiteY211" fmla="*/ 2631634 h 3163521"/>
              <a:gd name="connsiteX212" fmla="*/ 119529 w 12193149"/>
              <a:gd name="connsiteY212" fmla="*/ 2579829 h 3163521"/>
              <a:gd name="connsiteX213" fmla="*/ 16674 w 12193149"/>
              <a:gd name="connsiteY213" fmla="*/ 2576973 h 3163521"/>
              <a:gd name="connsiteX214" fmla="*/ 1150 w 12193149"/>
              <a:gd name="connsiteY214" fmla="*/ 2571504 h 3163521"/>
              <a:gd name="connsiteX215" fmla="*/ 1148 w 12193149"/>
              <a:gd name="connsiteY215" fmla="*/ 1040995 h 3163521"/>
              <a:gd name="connsiteX216" fmla="*/ 1148 w 12193149"/>
              <a:gd name="connsiteY216" fmla="*/ 818782 h 3163521"/>
              <a:gd name="connsiteX0" fmla="*/ 1148 w 12193149"/>
              <a:gd name="connsiteY0" fmla="*/ 0 h 3171710"/>
              <a:gd name="connsiteX1" fmla="*/ 12181789 w 12193149"/>
              <a:gd name="connsiteY1" fmla="*/ 8189 h 3171710"/>
              <a:gd name="connsiteX2" fmla="*/ 12193149 w 12193149"/>
              <a:gd name="connsiteY2" fmla="*/ 1406710 h 3171710"/>
              <a:gd name="connsiteX3" fmla="*/ 12185986 w 12193149"/>
              <a:gd name="connsiteY3" fmla="*/ 1411160 h 3171710"/>
              <a:gd name="connsiteX4" fmla="*/ 12156363 w 12193149"/>
              <a:gd name="connsiteY4" fmla="*/ 1424337 h 3171710"/>
              <a:gd name="connsiteX5" fmla="*/ 12139215 w 12193149"/>
              <a:gd name="connsiteY5" fmla="*/ 1450150 h 3171710"/>
              <a:gd name="connsiteX6" fmla="*/ 12126327 w 12193149"/>
              <a:gd name="connsiteY6" fmla="*/ 1451661 h 3171710"/>
              <a:gd name="connsiteX7" fmla="*/ 12124007 w 12193149"/>
              <a:gd name="connsiteY7" fmla="*/ 1451765 h 3171710"/>
              <a:gd name="connsiteX8" fmla="*/ 12116854 w 12193149"/>
              <a:gd name="connsiteY8" fmla="*/ 1455579 h 3171710"/>
              <a:gd name="connsiteX9" fmla="*/ 12099497 w 12193149"/>
              <a:gd name="connsiteY9" fmla="*/ 1455110 h 3171710"/>
              <a:gd name="connsiteX10" fmla="*/ 12087073 w 12193149"/>
              <a:gd name="connsiteY10" fmla="*/ 1463312 h 3171710"/>
              <a:gd name="connsiteX11" fmla="*/ 12031073 w 12193149"/>
              <a:gd name="connsiteY11" fmla="*/ 1506980 h 3171710"/>
              <a:gd name="connsiteX12" fmla="*/ 11995833 w 12193149"/>
              <a:gd name="connsiteY12" fmla="*/ 1530429 h 3171710"/>
              <a:gd name="connsiteX13" fmla="*/ 11979717 w 12193149"/>
              <a:gd name="connsiteY13" fmla="*/ 1535132 h 3171710"/>
              <a:gd name="connsiteX14" fmla="*/ 11959046 w 12193149"/>
              <a:gd name="connsiteY14" fmla="*/ 1544529 h 3171710"/>
              <a:gd name="connsiteX15" fmla="*/ 11920454 w 12193149"/>
              <a:gd name="connsiteY15" fmla="*/ 1557854 h 3171710"/>
              <a:gd name="connsiteX16" fmla="*/ 11903656 w 12193149"/>
              <a:gd name="connsiteY16" fmla="*/ 1569397 h 3171710"/>
              <a:gd name="connsiteX17" fmla="*/ 11895048 w 12193149"/>
              <a:gd name="connsiteY17" fmla="*/ 1571762 h 3171710"/>
              <a:gd name="connsiteX18" fmla="*/ 11891968 w 12193149"/>
              <a:gd name="connsiteY18" fmla="*/ 1582700 h 3171710"/>
              <a:gd name="connsiteX19" fmla="*/ 11870776 w 12193149"/>
              <a:gd name="connsiteY19" fmla="*/ 1604787 h 3171710"/>
              <a:gd name="connsiteX20" fmla="*/ 11813376 w 12193149"/>
              <a:gd name="connsiteY20" fmla="*/ 1624630 h 3171710"/>
              <a:gd name="connsiteX21" fmla="*/ 11590693 w 12193149"/>
              <a:gd name="connsiteY21" fmla="*/ 1790748 h 3171710"/>
              <a:gd name="connsiteX22" fmla="*/ 11506817 w 12193149"/>
              <a:gd name="connsiteY22" fmla="*/ 1860594 h 3171710"/>
              <a:gd name="connsiteX23" fmla="*/ 11280332 w 12193149"/>
              <a:gd name="connsiteY23" fmla="*/ 2050542 h 3171710"/>
              <a:gd name="connsiteX24" fmla="*/ 11228309 w 12193149"/>
              <a:gd name="connsiteY24" fmla="*/ 2103207 h 3171710"/>
              <a:gd name="connsiteX25" fmla="*/ 11218087 w 12193149"/>
              <a:gd name="connsiteY25" fmla="*/ 2102932 h 3171710"/>
              <a:gd name="connsiteX26" fmla="*/ 11217184 w 12193149"/>
              <a:gd name="connsiteY26" fmla="*/ 2101989 h 3171710"/>
              <a:gd name="connsiteX27" fmla="*/ 11188885 w 12193149"/>
              <a:gd name="connsiteY27" fmla="*/ 2119354 h 3171710"/>
              <a:gd name="connsiteX28" fmla="*/ 11184501 w 12193149"/>
              <a:gd name="connsiteY28" fmla="*/ 2119496 h 3171710"/>
              <a:gd name="connsiteX29" fmla="*/ 11166854 w 12193149"/>
              <a:gd name="connsiteY29" fmla="*/ 2133583 h 3171710"/>
              <a:gd name="connsiteX30" fmla="*/ 11157311 w 12193149"/>
              <a:gd name="connsiteY30" fmla="*/ 2139385 h 3171710"/>
              <a:gd name="connsiteX31" fmla="*/ 11155496 w 12193149"/>
              <a:gd name="connsiteY31" fmla="*/ 2144068 h 3171710"/>
              <a:gd name="connsiteX32" fmla="*/ 11140961 w 12193149"/>
              <a:gd name="connsiteY32" fmla="*/ 2151086 h 3171710"/>
              <a:gd name="connsiteX33" fmla="*/ 11138961 w 12193149"/>
              <a:gd name="connsiteY33" fmla="*/ 2150743 h 3171710"/>
              <a:gd name="connsiteX34" fmla="*/ 11128208 w 12193149"/>
              <a:gd name="connsiteY34" fmla="*/ 2160803 h 3171710"/>
              <a:gd name="connsiteX35" fmla="*/ 11120691 w 12193149"/>
              <a:gd name="connsiteY35" fmla="*/ 2174395 h 3171710"/>
              <a:gd name="connsiteX36" fmla="*/ 10894683 w 12193149"/>
              <a:gd name="connsiteY36" fmla="*/ 2300370 h 3171710"/>
              <a:gd name="connsiteX37" fmla="*/ 10773300 w 12193149"/>
              <a:gd name="connsiteY37" fmla="*/ 2350162 h 3171710"/>
              <a:gd name="connsiteX38" fmla="*/ 10627668 w 12193149"/>
              <a:gd name="connsiteY38" fmla="*/ 2386200 h 3171710"/>
              <a:gd name="connsiteX39" fmla="*/ 10581895 w 12193149"/>
              <a:gd name="connsiteY39" fmla="*/ 2395660 h 3171710"/>
              <a:gd name="connsiteX40" fmla="*/ 10547790 w 12193149"/>
              <a:gd name="connsiteY40" fmla="*/ 2425394 h 3171710"/>
              <a:gd name="connsiteX41" fmla="*/ 10529643 w 12193149"/>
              <a:gd name="connsiteY41" fmla="*/ 2423878 h 3171710"/>
              <a:gd name="connsiteX42" fmla="*/ 10526446 w 12193149"/>
              <a:gd name="connsiteY42" fmla="*/ 2423382 h 3171710"/>
              <a:gd name="connsiteX43" fmla="*/ 10515129 w 12193149"/>
              <a:gd name="connsiteY43" fmla="*/ 2426508 h 3171710"/>
              <a:gd name="connsiteX44" fmla="*/ 10491735 w 12193149"/>
              <a:gd name="connsiteY44" fmla="*/ 2421127 h 3171710"/>
              <a:gd name="connsiteX45" fmla="*/ 10471418 w 12193149"/>
              <a:gd name="connsiteY45" fmla="*/ 2428664 h 3171710"/>
              <a:gd name="connsiteX46" fmla="*/ 10377042 w 12193149"/>
              <a:gd name="connsiteY46" fmla="*/ 2471569 h 3171710"/>
              <a:gd name="connsiteX47" fmla="*/ 10319338 w 12193149"/>
              <a:gd name="connsiteY47" fmla="*/ 2493192 h 3171710"/>
              <a:gd name="connsiteX48" fmla="*/ 10295467 w 12193149"/>
              <a:gd name="connsiteY48" fmla="*/ 2495050 h 3171710"/>
              <a:gd name="connsiteX49" fmla="*/ 10263443 w 12193149"/>
              <a:gd name="connsiteY49" fmla="*/ 2501919 h 3171710"/>
              <a:gd name="connsiteX50" fmla="*/ 10205418 w 12193149"/>
              <a:gd name="connsiteY50" fmla="*/ 2509120 h 3171710"/>
              <a:gd name="connsiteX51" fmla="*/ 10177759 w 12193149"/>
              <a:gd name="connsiteY51" fmla="*/ 2519914 h 3171710"/>
              <a:gd name="connsiteX52" fmla="*/ 10165070 w 12193149"/>
              <a:gd name="connsiteY52" fmla="*/ 2520710 h 3171710"/>
              <a:gd name="connsiteX53" fmla="*/ 10156308 w 12193149"/>
              <a:gd name="connsiteY53" fmla="*/ 2534458 h 3171710"/>
              <a:gd name="connsiteX54" fmla="*/ 10118267 w 12193149"/>
              <a:gd name="connsiteY54" fmla="*/ 2558113 h 3171710"/>
              <a:gd name="connsiteX55" fmla="*/ 10083317 w 12193149"/>
              <a:gd name="connsiteY55" fmla="*/ 2570267 h 3171710"/>
              <a:gd name="connsiteX56" fmla="*/ 10040388 w 12193149"/>
              <a:gd name="connsiteY56" fmla="*/ 2568603 h 3171710"/>
              <a:gd name="connsiteX57" fmla="*/ 9961167 w 12193149"/>
              <a:gd name="connsiteY57" fmla="*/ 2584118 h 3171710"/>
              <a:gd name="connsiteX58" fmla="*/ 9848940 w 12193149"/>
              <a:gd name="connsiteY58" fmla="*/ 2590886 h 3171710"/>
              <a:gd name="connsiteX59" fmla="*/ 9729457 w 12193149"/>
              <a:gd name="connsiteY59" fmla="*/ 2611093 h 3171710"/>
              <a:gd name="connsiteX60" fmla="*/ 9613704 w 12193149"/>
              <a:gd name="connsiteY60" fmla="*/ 2639342 h 3171710"/>
              <a:gd name="connsiteX61" fmla="*/ 9338590 w 12193149"/>
              <a:gd name="connsiteY61" fmla="*/ 2696264 h 3171710"/>
              <a:gd name="connsiteX62" fmla="*/ 9232518 w 12193149"/>
              <a:gd name="connsiteY62" fmla="*/ 2720120 h 3171710"/>
              <a:gd name="connsiteX63" fmla="*/ 9156690 w 12193149"/>
              <a:gd name="connsiteY63" fmla="*/ 2730199 h 3171710"/>
              <a:gd name="connsiteX64" fmla="*/ 9054601 w 12193149"/>
              <a:gd name="connsiteY64" fmla="*/ 2737726 h 3171710"/>
              <a:gd name="connsiteX65" fmla="*/ 9006634 w 12193149"/>
              <a:gd name="connsiteY65" fmla="*/ 2741011 h 3171710"/>
              <a:gd name="connsiteX66" fmla="*/ 9006349 w 12193149"/>
              <a:gd name="connsiteY66" fmla="*/ 2740771 h 3171710"/>
              <a:gd name="connsiteX67" fmla="*/ 8997380 w 12193149"/>
              <a:gd name="connsiteY67" fmla="*/ 2741982 h 3171710"/>
              <a:gd name="connsiteX68" fmla="*/ 8991542 w 12193149"/>
              <a:gd name="connsiteY68" fmla="*/ 2744043 h 3171710"/>
              <a:gd name="connsiteX69" fmla="*/ 8975485 w 12193149"/>
              <a:gd name="connsiteY69" fmla="*/ 2747269 h 3171710"/>
              <a:gd name="connsiteX70" fmla="*/ 8969159 w 12193149"/>
              <a:gd name="connsiteY70" fmla="*/ 2746569 h 3171710"/>
              <a:gd name="connsiteX71" fmla="*/ 8964196 w 12193149"/>
              <a:gd name="connsiteY71" fmla="*/ 2744344 h 3171710"/>
              <a:gd name="connsiteX72" fmla="*/ 8930136 w 12193149"/>
              <a:gd name="connsiteY72" fmla="*/ 2741156 h 3171710"/>
              <a:gd name="connsiteX73" fmla="*/ 8753592 w 12193149"/>
              <a:gd name="connsiteY73" fmla="*/ 2760388 h 3171710"/>
              <a:gd name="connsiteX74" fmla="*/ 8708995 w 12193149"/>
              <a:gd name="connsiteY74" fmla="*/ 2762489 h 3171710"/>
              <a:gd name="connsiteX75" fmla="*/ 8597219 w 12193149"/>
              <a:gd name="connsiteY75" fmla="*/ 2771061 h 3171710"/>
              <a:gd name="connsiteX76" fmla="*/ 8526378 w 12193149"/>
              <a:gd name="connsiteY76" fmla="*/ 2756219 h 3171710"/>
              <a:gd name="connsiteX77" fmla="*/ 8512131 w 12193149"/>
              <a:gd name="connsiteY77" fmla="*/ 2762134 h 3171710"/>
              <a:gd name="connsiteX78" fmla="*/ 8507315 w 12193149"/>
              <a:gd name="connsiteY78" fmla="*/ 2765135 h 3171710"/>
              <a:gd name="connsiteX79" fmla="*/ 8499116 w 12193149"/>
              <a:gd name="connsiteY79" fmla="*/ 2767873 h 3171710"/>
              <a:gd name="connsiteX80" fmla="*/ 8498742 w 12193149"/>
              <a:gd name="connsiteY80" fmla="*/ 2767694 h 3171710"/>
              <a:gd name="connsiteX81" fmla="*/ 8491397 w 12193149"/>
              <a:gd name="connsiteY81" fmla="*/ 2770744 h 3171710"/>
              <a:gd name="connsiteX82" fmla="*/ 8368330 w 12193149"/>
              <a:gd name="connsiteY82" fmla="*/ 2784786 h 3171710"/>
              <a:gd name="connsiteX83" fmla="*/ 8354947 w 12193149"/>
              <a:gd name="connsiteY83" fmla="*/ 2784980 h 3171710"/>
              <a:gd name="connsiteX84" fmla="*/ 8321252 w 12193149"/>
              <a:gd name="connsiteY84" fmla="*/ 2801558 h 3171710"/>
              <a:gd name="connsiteX85" fmla="*/ 8315581 w 12193149"/>
              <a:gd name="connsiteY85" fmla="*/ 2801884 h 3171710"/>
              <a:gd name="connsiteX86" fmla="*/ 8296322 w 12193149"/>
              <a:gd name="connsiteY86" fmla="*/ 2815779 h 3171710"/>
              <a:gd name="connsiteX87" fmla="*/ 8285424 w 12193149"/>
              <a:gd name="connsiteY87" fmla="*/ 2821602 h 3171710"/>
              <a:gd name="connsiteX88" fmla="*/ 8284298 w 12193149"/>
              <a:gd name="connsiteY88" fmla="*/ 2826045 h 3171710"/>
              <a:gd name="connsiteX89" fmla="*/ 8267224 w 12193149"/>
              <a:gd name="connsiteY89" fmla="*/ 2833220 h 3171710"/>
              <a:gd name="connsiteX90" fmla="*/ 8264525 w 12193149"/>
              <a:gd name="connsiteY90" fmla="*/ 2832990 h 3171710"/>
              <a:gd name="connsiteX91" fmla="*/ 8253181 w 12193149"/>
              <a:gd name="connsiteY91" fmla="*/ 2842833 h 3171710"/>
              <a:gd name="connsiteX92" fmla="*/ 8246982 w 12193149"/>
              <a:gd name="connsiteY92" fmla="*/ 2855825 h 3171710"/>
              <a:gd name="connsiteX93" fmla="*/ 8091420 w 12193149"/>
              <a:gd name="connsiteY93" fmla="*/ 2901986 h 3171710"/>
              <a:gd name="connsiteX94" fmla="*/ 7906555 w 12193149"/>
              <a:gd name="connsiteY94" fmla="*/ 2943959 h 3171710"/>
              <a:gd name="connsiteX95" fmla="*/ 7719893 w 12193149"/>
              <a:gd name="connsiteY95" fmla="*/ 2969674 h 3171710"/>
              <a:gd name="connsiteX96" fmla="*/ 7615495 w 12193149"/>
              <a:gd name="connsiteY96" fmla="*/ 2966203 h 3171710"/>
              <a:gd name="connsiteX97" fmla="*/ 7528691 w 12193149"/>
              <a:gd name="connsiteY97" fmla="*/ 2972031 h 3171710"/>
              <a:gd name="connsiteX98" fmla="*/ 7520719 w 12193149"/>
              <a:gd name="connsiteY98" fmla="*/ 2974584 h 3171710"/>
              <a:gd name="connsiteX99" fmla="*/ 7508559 w 12193149"/>
              <a:gd name="connsiteY99" fmla="*/ 2975919 h 3171710"/>
              <a:gd name="connsiteX100" fmla="*/ 7508188 w 12193149"/>
              <a:gd name="connsiteY100" fmla="*/ 2975592 h 3171710"/>
              <a:gd name="connsiteX101" fmla="*/ 7496943 w 12193149"/>
              <a:gd name="connsiteY101" fmla="*/ 2977544 h 3171710"/>
              <a:gd name="connsiteX102" fmla="*/ 7219707 w 12193149"/>
              <a:gd name="connsiteY102" fmla="*/ 2983651 h 3171710"/>
              <a:gd name="connsiteX103" fmla="*/ 7202249 w 12193149"/>
              <a:gd name="connsiteY103" fmla="*/ 2988201 h 3171710"/>
              <a:gd name="connsiteX104" fmla="*/ 7198152 w 12193149"/>
              <a:gd name="connsiteY104" fmla="*/ 2993559 h 3171710"/>
              <a:gd name="connsiteX105" fmla="*/ 7171956 w 12193149"/>
              <a:gd name="connsiteY105" fmla="*/ 2998207 h 3171710"/>
              <a:gd name="connsiteX106" fmla="*/ 7098136 w 12193149"/>
              <a:gd name="connsiteY106" fmla="*/ 3010435 h 3171710"/>
              <a:gd name="connsiteX107" fmla="*/ 7019644 w 12193149"/>
              <a:gd name="connsiteY107" fmla="*/ 3010061 h 3171710"/>
              <a:gd name="connsiteX108" fmla="*/ 6905294 w 12193149"/>
              <a:gd name="connsiteY108" fmla="*/ 3039567 h 3171710"/>
              <a:gd name="connsiteX109" fmla="*/ 6709370 w 12193149"/>
              <a:gd name="connsiteY109" fmla="*/ 3067522 h 3171710"/>
              <a:gd name="connsiteX110" fmla="*/ 6550602 w 12193149"/>
              <a:gd name="connsiteY110" fmla="*/ 3096298 h 3171710"/>
              <a:gd name="connsiteX111" fmla="*/ 6318708 w 12193149"/>
              <a:gd name="connsiteY111" fmla="*/ 3143098 h 3171710"/>
              <a:gd name="connsiteX112" fmla="*/ 6169822 w 12193149"/>
              <a:gd name="connsiteY112" fmla="*/ 3145185 h 3171710"/>
              <a:gd name="connsiteX113" fmla="*/ 6074996 w 12193149"/>
              <a:gd name="connsiteY113" fmla="*/ 3165647 h 3171710"/>
              <a:gd name="connsiteX114" fmla="*/ 6069677 w 12193149"/>
              <a:gd name="connsiteY114" fmla="*/ 3164110 h 3171710"/>
              <a:gd name="connsiteX115" fmla="*/ 6049786 w 12193149"/>
              <a:gd name="connsiteY115" fmla="*/ 3164793 h 3171710"/>
              <a:gd name="connsiteX116" fmla="*/ 6042433 w 12193149"/>
              <a:gd name="connsiteY116" fmla="*/ 3156444 h 3171710"/>
              <a:gd name="connsiteX117" fmla="*/ 6011238 w 12193149"/>
              <a:gd name="connsiteY117" fmla="*/ 3151351 h 3171710"/>
              <a:gd name="connsiteX118" fmla="*/ 5958523 w 12193149"/>
              <a:gd name="connsiteY118" fmla="*/ 3154995 h 3171710"/>
              <a:gd name="connsiteX119" fmla="*/ 5760067 w 12193149"/>
              <a:gd name="connsiteY119" fmla="*/ 3170687 h 3171710"/>
              <a:gd name="connsiteX120" fmla="*/ 5628108 w 12193149"/>
              <a:gd name="connsiteY120" fmla="*/ 3171710 h 3171710"/>
              <a:gd name="connsiteX121" fmla="*/ 5472054 w 12193149"/>
              <a:gd name="connsiteY121" fmla="*/ 3157690 h 3171710"/>
              <a:gd name="connsiteX122" fmla="*/ 5433909 w 12193149"/>
              <a:gd name="connsiteY122" fmla="*/ 3146437 h 3171710"/>
              <a:gd name="connsiteX123" fmla="*/ 5382817 w 12193149"/>
              <a:gd name="connsiteY123" fmla="*/ 3128735 h 3171710"/>
              <a:gd name="connsiteX124" fmla="*/ 5262912 w 12193149"/>
              <a:gd name="connsiteY124" fmla="*/ 3108318 h 3171710"/>
              <a:gd name="connsiteX125" fmla="*/ 5224109 w 12193149"/>
              <a:gd name="connsiteY125" fmla="*/ 3097194 h 3171710"/>
              <a:gd name="connsiteX126" fmla="*/ 5175808 w 12193149"/>
              <a:gd name="connsiteY126" fmla="*/ 3094204 h 3171710"/>
              <a:gd name="connsiteX127" fmla="*/ 5157702 w 12193149"/>
              <a:gd name="connsiteY127" fmla="*/ 3086981 h 3171710"/>
              <a:gd name="connsiteX128" fmla="*/ 5143747 w 12193149"/>
              <a:gd name="connsiteY128" fmla="*/ 3083581 h 3171710"/>
              <a:gd name="connsiteX129" fmla="*/ 5140744 w 12193149"/>
              <a:gd name="connsiteY129" fmla="*/ 3081480 h 3171710"/>
              <a:gd name="connsiteX130" fmla="*/ 5122807 w 12193149"/>
              <a:gd name="connsiteY130" fmla="*/ 3070627 h 3171710"/>
              <a:gd name="connsiteX131" fmla="*/ 5066938 w 12193149"/>
              <a:gd name="connsiteY131" fmla="*/ 3077198 h 3171710"/>
              <a:gd name="connsiteX132" fmla="*/ 5012662 w 12193149"/>
              <a:gd name="connsiteY132" fmla="*/ 3060817 h 3171710"/>
              <a:gd name="connsiteX133" fmla="*/ 4841589 w 12193149"/>
              <a:gd name="connsiteY133" fmla="*/ 3036800 h 3171710"/>
              <a:gd name="connsiteX134" fmla="*/ 4763595 w 12193149"/>
              <a:gd name="connsiteY134" fmla="*/ 3009032 h 3171710"/>
              <a:gd name="connsiteX135" fmla="*/ 4724334 w 12193149"/>
              <a:gd name="connsiteY135" fmla="*/ 3000018 h 3171710"/>
              <a:gd name="connsiteX136" fmla="*/ 4722324 w 12193149"/>
              <a:gd name="connsiteY136" fmla="*/ 2999269 h 3171710"/>
              <a:gd name="connsiteX137" fmla="*/ 4723259 w 12193149"/>
              <a:gd name="connsiteY137" fmla="*/ 2999058 h 3171710"/>
              <a:gd name="connsiteX138" fmla="*/ 4718350 w 12193149"/>
              <a:gd name="connsiteY138" fmla="*/ 2997788 h 3171710"/>
              <a:gd name="connsiteX139" fmla="*/ 4722324 w 12193149"/>
              <a:gd name="connsiteY139" fmla="*/ 2999269 h 3171710"/>
              <a:gd name="connsiteX140" fmla="*/ 4716674 w 12193149"/>
              <a:gd name="connsiteY140" fmla="*/ 3000544 h 3171710"/>
              <a:gd name="connsiteX141" fmla="*/ 4516962 w 12193149"/>
              <a:gd name="connsiteY141" fmla="*/ 2990642 h 3171710"/>
              <a:gd name="connsiteX142" fmla="*/ 4429691 w 12193149"/>
              <a:gd name="connsiteY142" fmla="*/ 2979991 h 3171710"/>
              <a:gd name="connsiteX143" fmla="*/ 4364023 w 12193149"/>
              <a:gd name="connsiteY143" fmla="*/ 2978645 h 3171710"/>
              <a:gd name="connsiteX144" fmla="*/ 4318114 w 12193149"/>
              <a:gd name="connsiteY144" fmla="*/ 2985260 h 3171710"/>
              <a:gd name="connsiteX145" fmla="*/ 4316258 w 12193149"/>
              <a:gd name="connsiteY145" fmla="*/ 2983919 h 3171710"/>
              <a:gd name="connsiteX146" fmla="*/ 4296292 w 12193149"/>
              <a:gd name="connsiteY146" fmla="*/ 2982040 h 3171710"/>
              <a:gd name="connsiteX147" fmla="*/ 4291212 w 12193149"/>
              <a:gd name="connsiteY147" fmla="*/ 2984957 h 3171710"/>
              <a:gd name="connsiteX148" fmla="*/ 4277290 w 12193149"/>
              <a:gd name="connsiteY148" fmla="*/ 2984711 h 3171710"/>
              <a:gd name="connsiteX149" fmla="*/ 4249265 w 12193149"/>
              <a:gd name="connsiteY149" fmla="*/ 2987035 h 3171710"/>
              <a:gd name="connsiteX150" fmla="*/ 4203199 w 12193149"/>
              <a:gd name="connsiteY150" fmla="*/ 2984240 h 3171710"/>
              <a:gd name="connsiteX151" fmla="*/ 4202893 w 12193149"/>
              <a:gd name="connsiteY151" fmla="*/ 2982981 h 3171710"/>
              <a:gd name="connsiteX152" fmla="*/ 4192396 w 12193149"/>
              <a:gd name="connsiteY152" fmla="*/ 2977347 h 3171710"/>
              <a:gd name="connsiteX153" fmla="*/ 4143893 w 12193149"/>
              <a:gd name="connsiteY153" fmla="*/ 2961482 h 3171710"/>
              <a:gd name="connsiteX154" fmla="*/ 4084245 w 12193149"/>
              <a:gd name="connsiteY154" fmla="*/ 2934949 h 3171710"/>
              <a:gd name="connsiteX155" fmla="*/ 4075694 w 12193149"/>
              <a:gd name="connsiteY155" fmla="*/ 2934114 h 3171710"/>
              <a:gd name="connsiteX156" fmla="*/ 4075575 w 12193149"/>
              <a:gd name="connsiteY156" fmla="*/ 2933815 h 3171710"/>
              <a:gd name="connsiteX157" fmla="*/ 4066658 w 12193149"/>
              <a:gd name="connsiteY157" fmla="*/ 2932371 h 3171710"/>
              <a:gd name="connsiteX158" fmla="*/ 4060102 w 12193149"/>
              <a:gd name="connsiteY158" fmla="*/ 2932589 h 3171710"/>
              <a:gd name="connsiteX159" fmla="*/ 4043512 w 12193149"/>
              <a:gd name="connsiteY159" fmla="*/ 2930968 h 3171710"/>
              <a:gd name="connsiteX160" fmla="*/ 4038145 w 12193149"/>
              <a:gd name="connsiteY160" fmla="*/ 2928534 h 3171710"/>
              <a:gd name="connsiteX161" fmla="*/ 4036511 w 12193149"/>
              <a:gd name="connsiteY161" fmla="*/ 2924867 h 3171710"/>
              <a:gd name="connsiteX162" fmla="*/ 4034926 w 12193149"/>
              <a:gd name="connsiteY162" fmla="*/ 2925102 h 3171710"/>
              <a:gd name="connsiteX163" fmla="*/ 4005686 w 12193149"/>
              <a:gd name="connsiteY163" fmla="*/ 2912534 h 3171710"/>
              <a:gd name="connsiteX164" fmla="*/ 3937994 w 12193149"/>
              <a:gd name="connsiteY164" fmla="*/ 2895077 h 3171710"/>
              <a:gd name="connsiteX165" fmla="*/ 3898423 w 12193149"/>
              <a:gd name="connsiteY165" fmla="*/ 2889422 h 3171710"/>
              <a:gd name="connsiteX166" fmla="*/ 3790908 w 12193149"/>
              <a:gd name="connsiteY166" fmla="*/ 2869184 h 3171710"/>
              <a:gd name="connsiteX167" fmla="*/ 3683661 w 12193149"/>
              <a:gd name="connsiteY167" fmla="*/ 2845261 h 3171710"/>
              <a:gd name="connsiteX168" fmla="*/ 3611183 w 12193149"/>
              <a:gd name="connsiteY168" fmla="*/ 2812990 h 3171710"/>
              <a:gd name="connsiteX169" fmla="*/ 3605003 w 12193149"/>
              <a:gd name="connsiteY169" fmla="*/ 2814352 h 3171710"/>
              <a:gd name="connsiteX170" fmla="*/ 3595884 w 12193149"/>
              <a:gd name="connsiteY170" fmla="*/ 2814516 h 3171710"/>
              <a:gd name="connsiteX171" fmla="*/ 3595649 w 12193149"/>
              <a:gd name="connsiteY171" fmla="*/ 2814247 h 3171710"/>
              <a:gd name="connsiteX172" fmla="*/ 3587126 w 12193149"/>
              <a:gd name="connsiteY172" fmla="*/ 2814937 h 3171710"/>
              <a:gd name="connsiteX173" fmla="*/ 3537283 w 12193149"/>
              <a:gd name="connsiteY173" fmla="*/ 2805238 h 3171710"/>
              <a:gd name="connsiteX174" fmla="*/ 3474371 w 12193149"/>
              <a:gd name="connsiteY174" fmla="*/ 2801577 h 3171710"/>
              <a:gd name="connsiteX175" fmla="*/ 3401876 w 12193149"/>
              <a:gd name="connsiteY175" fmla="*/ 2789529 h 3171710"/>
              <a:gd name="connsiteX176" fmla="*/ 3365036 w 12193149"/>
              <a:gd name="connsiteY176" fmla="*/ 2806481 h 3171710"/>
              <a:gd name="connsiteX177" fmla="*/ 3345174 w 12193149"/>
              <a:gd name="connsiteY177" fmla="*/ 2808163 h 3171710"/>
              <a:gd name="connsiteX178" fmla="*/ 3342846 w 12193149"/>
              <a:gd name="connsiteY178" fmla="*/ 2807188 h 3171710"/>
              <a:gd name="connsiteX179" fmla="*/ 3263504 w 12193149"/>
              <a:gd name="connsiteY179" fmla="*/ 2813065 h 3171710"/>
              <a:gd name="connsiteX180" fmla="*/ 3143704 w 12193149"/>
              <a:gd name="connsiteY180" fmla="*/ 2820840 h 3171710"/>
              <a:gd name="connsiteX181" fmla="*/ 3031439 w 12193149"/>
              <a:gd name="connsiteY181" fmla="*/ 2823483 h 3171710"/>
              <a:gd name="connsiteX182" fmla="*/ 2782717 w 12193149"/>
              <a:gd name="connsiteY182" fmla="*/ 2845304 h 3171710"/>
              <a:gd name="connsiteX183" fmla="*/ 2647675 w 12193149"/>
              <a:gd name="connsiteY183" fmla="*/ 2855840 h 3171710"/>
              <a:gd name="connsiteX184" fmla="*/ 2569176 w 12193149"/>
              <a:gd name="connsiteY184" fmla="*/ 2829599 h 3171710"/>
              <a:gd name="connsiteX185" fmla="*/ 2444403 w 12193149"/>
              <a:gd name="connsiteY185" fmla="*/ 2843500 h 3171710"/>
              <a:gd name="connsiteX186" fmla="*/ 2316260 w 12193149"/>
              <a:gd name="connsiteY186" fmla="*/ 2851967 h 3171710"/>
              <a:gd name="connsiteX187" fmla="*/ 2209726 w 12193149"/>
              <a:gd name="connsiteY187" fmla="*/ 2846734 h 3171710"/>
              <a:gd name="connsiteX188" fmla="*/ 2095813 w 12193149"/>
              <a:gd name="connsiteY188" fmla="*/ 2830023 h 3171710"/>
              <a:gd name="connsiteX189" fmla="*/ 1998504 w 12193149"/>
              <a:gd name="connsiteY189" fmla="*/ 2822003 h 3171710"/>
              <a:gd name="connsiteX190" fmla="*/ 1929320 w 12193149"/>
              <a:gd name="connsiteY190" fmla="*/ 2843948 h 3171710"/>
              <a:gd name="connsiteX191" fmla="*/ 1922798 w 12193149"/>
              <a:gd name="connsiteY191" fmla="*/ 2839117 h 3171710"/>
              <a:gd name="connsiteX192" fmla="*/ 1874228 w 12193149"/>
              <a:gd name="connsiteY192" fmla="*/ 2840712 h 3171710"/>
              <a:gd name="connsiteX193" fmla="*/ 1787803 w 12193149"/>
              <a:gd name="connsiteY193" fmla="*/ 2868334 h 3171710"/>
              <a:gd name="connsiteX194" fmla="*/ 1739352 w 12193149"/>
              <a:gd name="connsiteY194" fmla="*/ 2863283 h 3171710"/>
              <a:gd name="connsiteX195" fmla="*/ 1676219 w 12193149"/>
              <a:gd name="connsiteY195" fmla="*/ 2846934 h 3171710"/>
              <a:gd name="connsiteX196" fmla="*/ 1609817 w 12193149"/>
              <a:gd name="connsiteY196" fmla="*/ 2840037 h 3171710"/>
              <a:gd name="connsiteX197" fmla="*/ 1497258 w 12193149"/>
              <a:gd name="connsiteY197" fmla="*/ 2814447 h 3171710"/>
              <a:gd name="connsiteX198" fmla="*/ 1151127 w 12193149"/>
              <a:gd name="connsiteY198" fmla="*/ 2765012 h 3171710"/>
              <a:gd name="connsiteX199" fmla="*/ 859417 w 12193149"/>
              <a:gd name="connsiteY199" fmla="*/ 2755579 h 3171710"/>
              <a:gd name="connsiteX200" fmla="*/ 838688 w 12193149"/>
              <a:gd name="connsiteY200" fmla="*/ 2756792 h 3171710"/>
              <a:gd name="connsiteX201" fmla="*/ 817957 w 12193149"/>
              <a:gd name="connsiteY201" fmla="*/ 2754828 h 3171710"/>
              <a:gd name="connsiteX202" fmla="*/ 812654 w 12193149"/>
              <a:gd name="connsiteY202" fmla="*/ 2757722 h 3171710"/>
              <a:gd name="connsiteX203" fmla="*/ 721195 w 12193149"/>
              <a:gd name="connsiteY203" fmla="*/ 2756632 h 3171710"/>
              <a:gd name="connsiteX204" fmla="*/ 720890 w 12193149"/>
              <a:gd name="connsiteY204" fmla="*/ 2755370 h 3171710"/>
              <a:gd name="connsiteX205" fmla="*/ 710023 w 12193149"/>
              <a:gd name="connsiteY205" fmla="*/ 2749693 h 3171710"/>
              <a:gd name="connsiteX206" fmla="*/ 597940 w 12193149"/>
              <a:gd name="connsiteY206" fmla="*/ 2706835 h 3171710"/>
              <a:gd name="connsiteX207" fmla="*/ 579683 w 12193149"/>
              <a:gd name="connsiteY207" fmla="*/ 2704183 h 3171710"/>
              <a:gd name="connsiteX208" fmla="*/ 572865 w 12193149"/>
              <a:gd name="connsiteY208" fmla="*/ 2704372 h 3171710"/>
              <a:gd name="connsiteX209" fmla="*/ 446247 w 12193149"/>
              <a:gd name="connsiteY209" fmla="*/ 2666342 h 3171710"/>
              <a:gd name="connsiteX210" fmla="*/ 405163 w 12193149"/>
              <a:gd name="connsiteY210" fmla="*/ 2660519 h 3171710"/>
              <a:gd name="connsiteX211" fmla="*/ 293583 w 12193149"/>
              <a:gd name="connsiteY211" fmla="*/ 2639823 h 3171710"/>
              <a:gd name="connsiteX212" fmla="*/ 119529 w 12193149"/>
              <a:gd name="connsiteY212" fmla="*/ 2588018 h 3171710"/>
              <a:gd name="connsiteX213" fmla="*/ 16674 w 12193149"/>
              <a:gd name="connsiteY213" fmla="*/ 2585162 h 3171710"/>
              <a:gd name="connsiteX214" fmla="*/ 1150 w 12193149"/>
              <a:gd name="connsiteY214" fmla="*/ 2579693 h 3171710"/>
              <a:gd name="connsiteX215" fmla="*/ 1148 w 12193149"/>
              <a:gd name="connsiteY215" fmla="*/ 1049184 h 3171710"/>
              <a:gd name="connsiteX216" fmla="*/ 1148 w 12193149"/>
              <a:gd name="connsiteY216" fmla="*/ 0 h 317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</a:cxnLst>
            <a:rect l="l" t="t" r="r" b="b"/>
            <a:pathLst>
              <a:path w="12193149" h="3171710">
                <a:moveTo>
                  <a:pt x="1148" y="0"/>
                </a:moveTo>
                <a:lnTo>
                  <a:pt x="12181789" y="8189"/>
                </a:lnTo>
                <a:cubicBezTo>
                  <a:pt x="12181789" y="201435"/>
                  <a:pt x="12193149" y="1213464"/>
                  <a:pt x="12193149" y="1406710"/>
                </a:cubicBezTo>
                <a:lnTo>
                  <a:pt x="12185986" y="1411160"/>
                </a:lnTo>
                <a:cubicBezTo>
                  <a:pt x="12156393" y="1404401"/>
                  <a:pt x="12176978" y="1415299"/>
                  <a:pt x="12156363" y="1424337"/>
                </a:cubicBezTo>
                <a:cubicBezTo>
                  <a:pt x="12172308" y="1438279"/>
                  <a:pt x="12127905" y="1429847"/>
                  <a:pt x="12139215" y="1450150"/>
                </a:cubicBezTo>
                <a:cubicBezTo>
                  <a:pt x="12135103" y="1451151"/>
                  <a:pt x="12130766" y="1451483"/>
                  <a:pt x="12126327" y="1451661"/>
                </a:cubicBezTo>
                <a:lnTo>
                  <a:pt x="12124007" y="1451765"/>
                </a:lnTo>
                <a:lnTo>
                  <a:pt x="12116854" y="1455579"/>
                </a:lnTo>
                <a:lnTo>
                  <a:pt x="12099497" y="1455110"/>
                </a:lnTo>
                <a:cubicBezTo>
                  <a:pt x="12095162" y="1456775"/>
                  <a:pt x="12090978" y="1459336"/>
                  <a:pt x="12087073" y="1463312"/>
                </a:cubicBezTo>
                <a:cubicBezTo>
                  <a:pt x="12078890" y="1483714"/>
                  <a:pt x="12040481" y="1480817"/>
                  <a:pt x="12031073" y="1506980"/>
                </a:cubicBezTo>
                <a:cubicBezTo>
                  <a:pt x="12026399" y="1515225"/>
                  <a:pt x="12004497" y="1532326"/>
                  <a:pt x="11995833" y="1530429"/>
                </a:cubicBezTo>
                <a:cubicBezTo>
                  <a:pt x="11990333" y="1532938"/>
                  <a:pt x="11986699" y="1539016"/>
                  <a:pt x="11979717" y="1535132"/>
                </a:cubicBezTo>
                <a:cubicBezTo>
                  <a:pt x="11970382" y="1531211"/>
                  <a:pt x="11963763" y="1554233"/>
                  <a:pt x="11959046" y="1544529"/>
                </a:cubicBezTo>
                <a:lnTo>
                  <a:pt x="11920454" y="1557854"/>
                </a:lnTo>
                <a:cubicBezTo>
                  <a:pt x="11919152" y="1564914"/>
                  <a:pt x="11912619" y="1567116"/>
                  <a:pt x="11903656" y="1569397"/>
                </a:cubicBezTo>
                <a:lnTo>
                  <a:pt x="11895048" y="1571762"/>
                </a:lnTo>
                <a:lnTo>
                  <a:pt x="11891968" y="1582700"/>
                </a:lnTo>
                <a:cubicBezTo>
                  <a:pt x="11881074" y="1573372"/>
                  <a:pt x="11884523" y="1604713"/>
                  <a:pt x="11870776" y="1604787"/>
                </a:cubicBezTo>
                <a:lnTo>
                  <a:pt x="11813376" y="1624630"/>
                </a:lnTo>
                <a:lnTo>
                  <a:pt x="11590693" y="1790748"/>
                </a:lnTo>
                <a:cubicBezTo>
                  <a:pt x="11550201" y="1817685"/>
                  <a:pt x="11542649" y="1767741"/>
                  <a:pt x="11506817" y="1860594"/>
                </a:cubicBezTo>
                <a:cubicBezTo>
                  <a:pt x="11450023" y="1916431"/>
                  <a:pt x="11337127" y="2017145"/>
                  <a:pt x="11280332" y="2050542"/>
                </a:cubicBezTo>
                <a:cubicBezTo>
                  <a:pt x="11267547" y="2058142"/>
                  <a:pt x="11229147" y="2123560"/>
                  <a:pt x="11228309" y="2103207"/>
                </a:cubicBezTo>
                <a:cubicBezTo>
                  <a:pt x="11223950" y="2105174"/>
                  <a:pt x="11220761" y="2104651"/>
                  <a:pt x="11218087" y="2102932"/>
                </a:cubicBezTo>
                <a:lnTo>
                  <a:pt x="11217184" y="2101989"/>
                </a:lnTo>
                <a:lnTo>
                  <a:pt x="11188885" y="2119354"/>
                </a:lnTo>
                <a:lnTo>
                  <a:pt x="11184501" y="2119496"/>
                </a:lnTo>
                <a:lnTo>
                  <a:pt x="11166854" y="2133583"/>
                </a:lnTo>
                <a:lnTo>
                  <a:pt x="11157311" y="2139385"/>
                </a:lnTo>
                <a:lnTo>
                  <a:pt x="11155496" y="2144068"/>
                </a:lnTo>
                <a:cubicBezTo>
                  <a:pt x="11153045" y="2147436"/>
                  <a:pt x="11148902" y="2150083"/>
                  <a:pt x="11140961" y="2151086"/>
                </a:cubicBezTo>
                <a:lnTo>
                  <a:pt x="11138961" y="2150743"/>
                </a:lnTo>
                <a:lnTo>
                  <a:pt x="11128208" y="2160803"/>
                </a:lnTo>
                <a:cubicBezTo>
                  <a:pt x="11124962" y="2164785"/>
                  <a:pt x="11122359" y="2169258"/>
                  <a:pt x="11120691" y="2174395"/>
                </a:cubicBezTo>
                <a:cubicBezTo>
                  <a:pt x="11081770" y="2197656"/>
                  <a:pt x="10952581" y="2271077"/>
                  <a:pt x="10894683" y="2300370"/>
                </a:cubicBezTo>
                <a:cubicBezTo>
                  <a:pt x="10861781" y="2315405"/>
                  <a:pt x="10817803" y="2335857"/>
                  <a:pt x="10773300" y="2350162"/>
                </a:cubicBezTo>
                <a:cubicBezTo>
                  <a:pt x="10733414" y="2394390"/>
                  <a:pt x="10677791" y="2353706"/>
                  <a:pt x="10627668" y="2386200"/>
                </a:cubicBezTo>
                <a:cubicBezTo>
                  <a:pt x="10590276" y="2369074"/>
                  <a:pt x="10613693" y="2389253"/>
                  <a:pt x="10581895" y="2395660"/>
                </a:cubicBezTo>
                <a:cubicBezTo>
                  <a:pt x="10597733" y="2418627"/>
                  <a:pt x="10540912" y="2395212"/>
                  <a:pt x="10547790" y="2425394"/>
                </a:cubicBezTo>
                <a:cubicBezTo>
                  <a:pt x="10541784" y="2425603"/>
                  <a:pt x="10535750" y="2424857"/>
                  <a:pt x="10529643" y="2423878"/>
                </a:cubicBezTo>
                <a:lnTo>
                  <a:pt x="10526446" y="2423382"/>
                </a:lnTo>
                <a:lnTo>
                  <a:pt x="10515129" y="2426508"/>
                </a:lnTo>
                <a:lnTo>
                  <a:pt x="10491735" y="2421127"/>
                </a:lnTo>
                <a:cubicBezTo>
                  <a:pt x="10485147" y="2422161"/>
                  <a:pt x="10478389" y="2424430"/>
                  <a:pt x="10471418" y="2428664"/>
                </a:cubicBezTo>
                <a:cubicBezTo>
                  <a:pt x="10451763" y="2453636"/>
                  <a:pt x="10400774" y="2439247"/>
                  <a:pt x="10377042" y="2471569"/>
                </a:cubicBezTo>
                <a:cubicBezTo>
                  <a:pt x="10367240" y="2481286"/>
                  <a:pt x="10330319" y="2498097"/>
                  <a:pt x="10319338" y="2493192"/>
                </a:cubicBezTo>
                <a:cubicBezTo>
                  <a:pt x="10310813" y="2495031"/>
                  <a:pt x="10303331" y="2502144"/>
                  <a:pt x="10295467" y="2495050"/>
                </a:cubicBezTo>
                <a:cubicBezTo>
                  <a:pt x="10284420" y="2487261"/>
                  <a:pt x="10265794" y="2516157"/>
                  <a:pt x="10263443" y="2501919"/>
                </a:cubicBezTo>
                <a:lnTo>
                  <a:pt x="10205418" y="2509120"/>
                </a:lnTo>
                <a:cubicBezTo>
                  <a:pt x="10200696" y="2518180"/>
                  <a:pt x="10190895" y="2519327"/>
                  <a:pt x="10177759" y="2519914"/>
                </a:cubicBezTo>
                <a:lnTo>
                  <a:pt x="10165070" y="2520710"/>
                </a:lnTo>
                <a:lnTo>
                  <a:pt x="10156308" y="2534458"/>
                </a:lnTo>
                <a:cubicBezTo>
                  <a:pt x="10145406" y="2519028"/>
                  <a:pt x="10136981" y="2561781"/>
                  <a:pt x="10118267" y="2558113"/>
                </a:cubicBezTo>
                <a:lnTo>
                  <a:pt x="10083317" y="2570267"/>
                </a:lnTo>
                <a:cubicBezTo>
                  <a:pt x="10075718" y="2568198"/>
                  <a:pt x="10048011" y="2569526"/>
                  <a:pt x="10040388" y="2568603"/>
                </a:cubicBezTo>
                <a:cubicBezTo>
                  <a:pt x="9999609" y="2578704"/>
                  <a:pt x="9985545" y="2579194"/>
                  <a:pt x="9961167" y="2584118"/>
                </a:cubicBezTo>
                <a:cubicBezTo>
                  <a:pt x="9920131" y="2584260"/>
                  <a:pt x="9889892" y="2581061"/>
                  <a:pt x="9848940" y="2590886"/>
                </a:cubicBezTo>
                <a:lnTo>
                  <a:pt x="9729457" y="2611093"/>
                </a:lnTo>
                <a:cubicBezTo>
                  <a:pt x="9676207" y="2601507"/>
                  <a:pt x="9631235" y="2626730"/>
                  <a:pt x="9613704" y="2639342"/>
                </a:cubicBezTo>
                <a:cubicBezTo>
                  <a:pt x="9548152" y="2653618"/>
                  <a:pt x="9410970" y="2690964"/>
                  <a:pt x="9338590" y="2696264"/>
                </a:cubicBezTo>
                <a:lnTo>
                  <a:pt x="9232518" y="2720120"/>
                </a:lnTo>
                <a:lnTo>
                  <a:pt x="9156690" y="2730199"/>
                </a:lnTo>
                <a:lnTo>
                  <a:pt x="9054601" y="2737726"/>
                </a:lnTo>
                <a:lnTo>
                  <a:pt x="9006634" y="2741011"/>
                </a:lnTo>
                <a:lnTo>
                  <a:pt x="9006349" y="2740771"/>
                </a:lnTo>
                <a:cubicBezTo>
                  <a:pt x="9004294" y="2740551"/>
                  <a:pt x="9001475" y="2740879"/>
                  <a:pt x="8997380" y="2741982"/>
                </a:cubicBezTo>
                <a:lnTo>
                  <a:pt x="8991542" y="2744043"/>
                </a:lnTo>
                <a:lnTo>
                  <a:pt x="8975485" y="2747269"/>
                </a:lnTo>
                <a:lnTo>
                  <a:pt x="8969159" y="2746569"/>
                </a:lnTo>
                <a:lnTo>
                  <a:pt x="8964196" y="2744344"/>
                </a:lnTo>
                <a:cubicBezTo>
                  <a:pt x="8955841" y="2752295"/>
                  <a:pt x="8956668" y="2761243"/>
                  <a:pt x="8930136" y="2741156"/>
                </a:cubicBezTo>
                <a:cubicBezTo>
                  <a:pt x="8899182" y="2742176"/>
                  <a:pt x="8790451" y="2756831"/>
                  <a:pt x="8753592" y="2760388"/>
                </a:cubicBezTo>
                <a:cubicBezTo>
                  <a:pt x="8720970" y="2771108"/>
                  <a:pt x="8749345" y="2757447"/>
                  <a:pt x="8708995" y="2762489"/>
                </a:cubicBezTo>
                <a:cubicBezTo>
                  <a:pt x="8672757" y="2782024"/>
                  <a:pt x="8640293" y="2765584"/>
                  <a:pt x="8597219" y="2771061"/>
                </a:cubicBezTo>
                <a:lnTo>
                  <a:pt x="8526378" y="2756219"/>
                </a:lnTo>
                <a:lnTo>
                  <a:pt x="8512131" y="2762134"/>
                </a:lnTo>
                <a:lnTo>
                  <a:pt x="8507315" y="2765135"/>
                </a:lnTo>
                <a:cubicBezTo>
                  <a:pt x="8503797" y="2766912"/>
                  <a:pt x="8501196" y="2767723"/>
                  <a:pt x="8499116" y="2767873"/>
                </a:cubicBezTo>
                <a:lnTo>
                  <a:pt x="8498742" y="2767694"/>
                </a:lnTo>
                <a:lnTo>
                  <a:pt x="8491397" y="2770744"/>
                </a:lnTo>
                <a:lnTo>
                  <a:pt x="8368330" y="2784786"/>
                </a:lnTo>
                <a:cubicBezTo>
                  <a:pt x="8363173" y="2786811"/>
                  <a:pt x="8358881" y="2786463"/>
                  <a:pt x="8354947" y="2784980"/>
                </a:cubicBezTo>
                <a:lnTo>
                  <a:pt x="8321252" y="2801558"/>
                </a:lnTo>
                <a:lnTo>
                  <a:pt x="8315581" y="2801884"/>
                </a:lnTo>
                <a:lnTo>
                  <a:pt x="8296322" y="2815779"/>
                </a:lnTo>
                <a:lnTo>
                  <a:pt x="8285424" y="2821602"/>
                </a:lnTo>
                <a:lnTo>
                  <a:pt x="8284298" y="2826045"/>
                </a:lnTo>
                <a:cubicBezTo>
                  <a:pt x="8281994" y="2829290"/>
                  <a:pt x="8277300" y="2831938"/>
                  <a:pt x="8267224" y="2833220"/>
                </a:cubicBezTo>
                <a:lnTo>
                  <a:pt x="8264525" y="2832990"/>
                </a:lnTo>
                <a:lnTo>
                  <a:pt x="8253181" y="2842833"/>
                </a:lnTo>
                <a:cubicBezTo>
                  <a:pt x="8250007" y="2846683"/>
                  <a:pt x="8247795" y="2850965"/>
                  <a:pt x="8246982" y="2855825"/>
                </a:cubicBezTo>
                <a:cubicBezTo>
                  <a:pt x="8182975" y="2852918"/>
                  <a:pt x="8148279" y="2887040"/>
                  <a:pt x="8091420" y="2901986"/>
                </a:cubicBezTo>
                <a:cubicBezTo>
                  <a:pt x="8026616" y="2925128"/>
                  <a:pt x="7968218" y="2946364"/>
                  <a:pt x="7906555" y="2943959"/>
                </a:cubicBezTo>
                <a:cubicBezTo>
                  <a:pt x="7836267" y="2958871"/>
                  <a:pt x="7782114" y="2961102"/>
                  <a:pt x="7719893" y="2969674"/>
                </a:cubicBezTo>
                <a:lnTo>
                  <a:pt x="7615495" y="2966203"/>
                </a:lnTo>
                <a:lnTo>
                  <a:pt x="7528691" y="2972031"/>
                </a:lnTo>
                <a:lnTo>
                  <a:pt x="7520719" y="2974584"/>
                </a:lnTo>
                <a:cubicBezTo>
                  <a:pt x="7515141" y="2975923"/>
                  <a:pt x="7511320" y="2976273"/>
                  <a:pt x="7508559" y="2975919"/>
                </a:cubicBezTo>
                <a:lnTo>
                  <a:pt x="7508188" y="2975592"/>
                </a:lnTo>
                <a:lnTo>
                  <a:pt x="7496943" y="2977544"/>
                </a:lnTo>
                <a:lnTo>
                  <a:pt x="7219707" y="2983651"/>
                </a:lnTo>
                <a:lnTo>
                  <a:pt x="7202249" y="2988201"/>
                </a:lnTo>
                <a:lnTo>
                  <a:pt x="7198152" y="2993559"/>
                </a:lnTo>
                <a:cubicBezTo>
                  <a:pt x="7193259" y="2997082"/>
                  <a:pt x="7185654" y="2999221"/>
                  <a:pt x="7171956" y="2998207"/>
                </a:cubicBezTo>
                <a:lnTo>
                  <a:pt x="7098136" y="3010435"/>
                </a:lnTo>
                <a:cubicBezTo>
                  <a:pt x="7062296" y="3011413"/>
                  <a:pt x="7051336" y="3012390"/>
                  <a:pt x="7019644" y="3010061"/>
                </a:cubicBezTo>
                <a:cubicBezTo>
                  <a:pt x="6938675" y="3020999"/>
                  <a:pt x="6944793" y="3045165"/>
                  <a:pt x="6905294" y="3039567"/>
                </a:cubicBezTo>
                <a:cubicBezTo>
                  <a:pt x="6873070" y="3034359"/>
                  <a:pt x="6789137" y="3053433"/>
                  <a:pt x="6709370" y="3067522"/>
                </a:cubicBezTo>
                <a:cubicBezTo>
                  <a:pt x="6650254" y="3076977"/>
                  <a:pt x="6629253" y="3091078"/>
                  <a:pt x="6550602" y="3096298"/>
                </a:cubicBezTo>
                <a:cubicBezTo>
                  <a:pt x="6473302" y="3140388"/>
                  <a:pt x="6410843" y="3116665"/>
                  <a:pt x="6318708" y="3143098"/>
                </a:cubicBezTo>
                <a:cubicBezTo>
                  <a:pt x="6298698" y="3158620"/>
                  <a:pt x="6210439" y="3141427"/>
                  <a:pt x="6169822" y="3145185"/>
                </a:cubicBezTo>
                <a:cubicBezTo>
                  <a:pt x="6129203" y="3148943"/>
                  <a:pt x="6091688" y="3162491"/>
                  <a:pt x="6074996" y="3165647"/>
                </a:cubicBezTo>
                <a:lnTo>
                  <a:pt x="6069677" y="3164110"/>
                </a:lnTo>
                <a:lnTo>
                  <a:pt x="6049786" y="3164793"/>
                </a:lnTo>
                <a:lnTo>
                  <a:pt x="6042433" y="3156444"/>
                </a:lnTo>
                <a:lnTo>
                  <a:pt x="6011238" y="3151351"/>
                </a:lnTo>
                <a:cubicBezTo>
                  <a:pt x="5999830" y="3150764"/>
                  <a:pt x="5971276" y="3151677"/>
                  <a:pt x="5958523" y="3154995"/>
                </a:cubicBezTo>
                <a:lnTo>
                  <a:pt x="5760067" y="3170687"/>
                </a:lnTo>
                <a:lnTo>
                  <a:pt x="5628108" y="3171710"/>
                </a:lnTo>
                <a:lnTo>
                  <a:pt x="5472054" y="3157690"/>
                </a:lnTo>
                <a:cubicBezTo>
                  <a:pt x="5479284" y="3144662"/>
                  <a:pt x="5440157" y="3158728"/>
                  <a:pt x="5433909" y="3146437"/>
                </a:cubicBezTo>
                <a:cubicBezTo>
                  <a:pt x="5430517" y="3136405"/>
                  <a:pt x="5392976" y="3131721"/>
                  <a:pt x="5382817" y="3128735"/>
                </a:cubicBezTo>
                <a:lnTo>
                  <a:pt x="5262912" y="3108318"/>
                </a:lnTo>
                <a:cubicBezTo>
                  <a:pt x="5252746" y="3108134"/>
                  <a:pt x="5231699" y="3099824"/>
                  <a:pt x="5224109" y="3097194"/>
                </a:cubicBezTo>
                <a:lnTo>
                  <a:pt x="5175808" y="3094204"/>
                </a:lnTo>
                <a:lnTo>
                  <a:pt x="5157702" y="3086981"/>
                </a:lnTo>
                <a:lnTo>
                  <a:pt x="5143747" y="3083581"/>
                </a:lnTo>
                <a:lnTo>
                  <a:pt x="5140744" y="3081480"/>
                </a:lnTo>
                <a:cubicBezTo>
                  <a:pt x="5135026" y="3077440"/>
                  <a:pt x="5129229" y="3073629"/>
                  <a:pt x="5122807" y="3070627"/>
                </a:cubicBezTo>
                <a:cubicBezTo>
                  <a:pt x="5109467" y="3099246"/>
                  <a:pt x="5066004" y="3049810"/>
                  <a:pt x="5066938" y="3077198"/>
                </a:cubicBezTo>
                <a:cubicBezTo>
                  <a:pt x="5029345" y="3065682"/>
                  <a:pt x="5040096" y="3094771"/>
                  <a:pt x="5012662" y="3060817"/>
                </a:cubicBezTo>
                <a:cubicBezTo>
                  <a:pt x="4938174" y="3061200"/>
                  <a:pt x="4917504" y="3074207"/>
                  <a:pt x="4841589" y="3036800"/>
                </a:cubicBezTo>
                <a:cubicBezTo>
                  <a:pt x="4807890" y="3020158"/>
                  <a:pt x="4785258" y="3009012"/>
                  <a:pt x="4763595" y="3009032"/>
                </a:cubicBezTo>
                <a:cubicBezTo>
                  <a:pt x="4742475" y="3004532"/>
                  <a:pt x="4730631" y="3001709"/>
                  <a:pt x="4724334" y="3000018"/>
                </a:cubicBezTo>
                <a:lnTo>
                  <a:pt x="4722324" y="2999269"/>
                </a:lnTo>
                <a:lnTo>
                  <a:pt x="4723259" y="2999058"/>
                </a:lnTo>
                <a:cubicBezTo>
                  <a:pt x="4722296" y="2998416"/>
                  <a:pt x="4719415" y="2997810"/>
                  <a:pt x="4718350" y="2997788"/>
                </a:cubicBezTo>
                <a:lnTo>
                  <a:pt x="4722324" y="2999269"/>
                </a:lnTo>
                <a:lnTo>
                  <a:pt x="4716674" y="3000544"/>
                </a:lnTo>
                <a:cubicBezTo>
                  <a:pt x="4681300" y="2993588"/>
                  <a:pt x="4525895" y="2992780"/>
                  <a:pt x="4516962" y="2990642"/>
                </a:cubicBezTo>
                <a:cubicBezTo>
                  <a:pt x="4458971" y="2977530"/>
                  <a:pt x="4463810" y="2976789"/>
                  <a:pt x="4429691" y="2979991"/>
                </a:cubicBezTo>
                <a:cubicBezTo>
                  <a:pt x="4424455" y="2983362"/>
                  <a:pt x="4370126" y="2977068"/>
                  <a:pt x="4364023" y="2978645"/>
                </a:cubicBezTo>
                <a:lnTo>
                  <a:pt x="4318114" y="2985260"/>
                </a:lnTo>
                <a:lnTo>
                  <a:pt x="4316258" y="2983919"/>
                </a:lnTo>
                <a:cubicBezTo>
                  <a:pt x="4307275" y="2980548"/>
                  <a:pt x="4301145" y="2980549"/>
                  <a:pt x="4296292" y="2982040"/>
                </a:cubicBezTo>
                <a:lnTo>
                  <a:pt x="4291212" y="2984957"/>
                </a:lnTo>
                <a:lnTo>
                  <a:pt x="4277290" y="2984711"/>
                </a:lnTo>
                <a:lnTo>
                  <a:pt x="4249265" y="2987035"/>
                </a:lnTo>
                <a:lnTo>
                  <a:pt x="4203199" y="2984240"/>
                </a:lnTo>
                <a:cubicBezTo>
                  <a:pt x="4203096" y="2983820"/>
                  <a:pt x="4202995" y="2983401"/>
                  <a:pt x="4202893" y="2982981"/>
                </a:cubicBezTo>
                <a:cubicBezTo>
                  <a:pt x="4201267" y="2980144"/>
                  <a:pt x="4198292" y="2978025"/>
                  <a:pt x="4192396" y="2977347"/>
                </a:cubicBezTo>
                <a:cubicBezTo>
                  <a:pt x="4205365" y="2960058"/>
                  <a:pt x="4162425" y="2961953"/>
                  <a:pt x="4143893" y="2961482"/>
                </a:cubicBezTo>
                <a:cubicBezTo>
                  <a:pt x="4125868" y="2954416"/>
                  <a:pt x="4100250" y="2940836"/>
                  <a:pt x="4084245" y="2934949"/>
                </a:cubicBezTo>
                <a:lnTo>
                  <a:pt x="4075694" y="2934114"/>
                </a:lnTo>
                <a:cubicBezTo>
                  <a:pt x="4075655" y="2934013"/>
                  <a:pt x="4075614" y="2933914"/>
                  <a:pt x="4075575" y="2933815"/>
                </a:cubicBezTo>
                <a:cubicBezTo>
                  <a:pt x="4073829" y="2933031"/>
                  <a:pt x="4071057" y="2932530"/>
                  <a:pt x="4066658" y="2932371"/>
                </a:cubicBezTo>
                <a:lnTo>
                  <a:pt x="4060102" y="2932589"/>
                </a:lnTo>
                <a:lnTo>
                  <a:pt x="4043512" y="2930968"/>
                </a:lnTo>
                <a:lnTo>
                  <a:pt x="4038145" y="2928534"/>
                </a:lnTo>
                <a:lnTo>
                  <a:pt x="4036511" y="2924867"/>
                </a:lnTo>
                <a:lnTo>
                  <a:pt x="4034926" y="2925102"/>
                </a:lnTo>
                <a:cubicBezTo>
                  <a:pt x="4022576" y="2929966"/>
                  <a:pt x="4018025" y="2938342"/>
                  <a:pt x="4005686" y="2912534"/>
                </a:cubicBezTo>
                <a:lnTo>
                  <a:pt x="3937994" y="2895077"/>
                </a:lnTo>
                <a:cubicBezTo>
                  <a:pt x="3921658" y="2902801"/>
                  <a:pt x="3909686" y="2898112"/>
                  <a:pt x="3898423" y="2889422"/>
                </a:cubicBezTo>
                <a:cubicBezTo>
                  <a:pt x="3862243" y="2889918"/>
                  <a:pt x="3830779" y="2876048"/>
                  <a:pt x="3790908" y="2869184"/>
                </a:cubicBezTo>
                <a:cubicBezTo>
                  <a:pt x="3742158" y="2854478"/>
                  <a:pt x="3726280" y="2852501"/>
                  <a:pt x="3683661" y="2845261"/>
                </a:cubicBezTo>
                <a:lnTo>
                  <a:pt x="3611183" y="2812990"/>
                </a:lnTo>
                <a:lnTo>
                  <a:pt x="3605003" y="2814352"/>
                </a:lnTo>
                <a:cubicBezTo>
                  <a:pt x="3600731" y="2814971"/>
                  <a:pt x="3597877" y="2814971"/>
                  <a:pt x="3595884" y="2814516"/>
                </a:cubicBezTo>
                <a:lnTo>
                  <a:pt x="3595649" y="2814247"/>
                </a:lnTo>
                <a:lnTo>
                  <a:pt x="3587126" y="2814937"/>
                </a:lnTo>
                <a:cubicBezTo>
                  <a:pt x="3572774" y="2816728"/>
                  <a:pt x="3550540" y="2802529"/>
                  <a:pt x="3537283" y="2805238"/>
                </a:cubicBezTo>
                <a:cubicBezTo>
                  <a:pt x="3515092" y="2800942"/>
                  <a:pt x="3489773" y="2807207"/>
                  <a:pt x="3474371" y="2801577"/>
                </a:cubicBezTo>
                <a:lnTo>
                  <a:pt x="3401876" y="2789529"/>
                </a:lnTo>
                <a:lnTo>
                  <a:pt x="3365036" y="2806481"/>
                </a:lnTo>
                <a:cubicBezTo>
                  <a:pt x="3361007" y="2808779"/>
                  <a:pt x="3355145" y="2809857"/>
                  <a:pt x="3345174" y="2808163"/>
                </a:cubicBezTo>
                <a:lnTo>
                  <a:pt x="3342846" y="2807188"/>
                </a:lnTo>
                <a:cubicBezTo>
                  <a:pt x="3337528" y="2809659"/>
                  <a:pt x="3296694" y="2810789"/>
                  <a:pt x="3263504" y="2813065"/>
                </a:cubicBezTo>
                <a:cubicBezTo>
                  <a:pt x="3210873" y="2815406"/>
                  <a:pt x="3204538" y="2823378"/>
                  <a:pt x="3143704" y="2820840"/>
                </a:cubicBezTo>
                <a:cubicBezTo>
                  <a:pt x="3083839" y="2822069"/>
                  <a:pt x="3073438" y="2828075"/>
                  <a:pt x="3031439" y="2823483"/>
                </a:cubicBezTo>
                <a:lnTo>
                  <a:pt x="2782717" y="2845304"/>
                </a:lnTo>
                <a:cubicBezTo>
                  <a:pt x="2720447" y="2872959"/>
                  <a:pt x="2718750" y="2842390"/>
                  <a:pt x="2647675" y="2855840"/>
                </a:cubicBezTo>
                <a:cubicBezTo>
                  <a:pt x="2583664" y="2795905"/>
                  <a:pt x="2609849" y="2834173"/>
                  <a:pt x="2569176" y="2829599"/>
                </a:cubicBezTo>
                <a:lnTo>
                  <a:pt x="2444403" y="2843500"/>
                </a:lnTo>
                <a:cubicBezTo>
                  <a:pt x="2412730" y="2860060"/>
                  <a:pt x="2355175" y="2829971"/>
                  <a:pt x="2316260" y="2851967"/>
                </a:cubicBezTo>
                <a:cubicBezTo>
                  <a:pt x="2277148" y="2852505"/>
                  <a:pt x="2234330" y="2848310"/>
                  <a:pt x="2209726" y="2846734"/>
                </a:cubicBezTo>
                <a:cubicBezTo>
                  <a:pt x="2172984" y="2843077"/>
                  <a:pt x="2131016" y="2834145"/>
                  <a:pt x="2095813" y="2830023"/>
                </a:cubicBezTo>
                <a:cubicBezTo>
                  <a:pt x="2078687" y="2843632"/>
                  <a:pt x="2046700" y="2821328"/>
                  <a:pt x="1998504" y="2822003"/>
                </a:cubicBezTo>
                <a:cubicBezTo>
                  <a:pt x="1979851" y="2837650"/>
                  <a:pt x="1965997" y="2822267"/>
                  <a:pt x="1929320" y="2843948"/>
                </a:cubicBezTo>
                <a:cubicBezTo>
                  <a:pt x="1927506" y="2842156"/>
                  <a:pt x="1925308" y="2840529"/>
                  <a:pt x="1922798" y="2839117"/>
                </a:cubicBezTo>
                <a:cubicBezTo>
                  <a:pt x="1908224" y="2830923"/>
                  <a:pt x="1886476" y="2831636"/>
                  <a:pt x="1874228" y="2840712"/>
                </a:cubicBezTo>
                <a:cubicBezTo>
                  <a:pt x="1844711" y="2855471"/>
                  <a:pt x="1815838" y="2863248"/>
                  <a:pt x="1787803" y="2868334"/>
                </a:cubicBezTo>
                <a:lnTo>
                  <a:pt x="1739352" y="2863283"/>
                </a:lnTo>
                <a:cubicBezTo>
                  <a:pt x="1720756" y="2859717"/>
                  <a:pt x="1697809" y="2850808"/>
                  <a:pt x="1676219" y="2846934"/>
                </a:cubicBezTo>
                <a:cubicBezTo>
                  <a:pt x="1653856" y="2845729"/>
                  <a:pt x="1629782" y="2852334"/>
                  <a:pt x="1609817" y="2840037"/>
                </a:cubicBezTo>
                <a:cubicBezTo>
                  <a:pt x="1570834" y="2828361"/>
                  <a:pt x="1525521" y="2848516"/>
                  <a:pt x="1497258" y="2814447"/>
                </a:cubicBezTo>
                <a:cubicBezTo>
                  <a:pt x="1419429" y="2799738"/>
                  <a:pt x="1265224" y="2779725"/>
                  <a:pt x="1151127" y="2765012"/>
                </a:cubicBezTo>
                <a:cubicBezTo>
                  <a:pt x="1044820" y="2755201"/>
                  <a:pt x="911490" y="2756949"/>
                  <a:pt x="859417" y="2755579"/>
                </a:cubicBezTo>
                <a:lnTo>
                  <a:pt x="838688" y="2756792"/>
                </a:lnTo>
                <a:cubicBezTo>
                  <a:pt x="829380" y="2753383"/>
                  <a:pt x="823010" y="2753358"/>
                  <a:pt x="817957" y="2754828"/>
                </a:cubicBezTo>
                <a:lnTo>
                  <a:pt x="812654" y="2757722"/>
                </a:lnTo>
                <a:lnTo>
                  <a:pt x="721195" y="2756632"/>
                </a:lnTo>
                <a:cubicBezTo>
                  <a:pt x="721095" y="2756212"/>
                  <a:pt x="720991" y="2755791"/>
                  <a:pt x="720890" y="2755370"/>
                </a:cubicBezTo>
                <a:cubicBezTo>
                  <a:pt x="719222" y="2752527"/>
                  <a:pt x="716144" y="2750395"/>
                  <a:pt x="710023" y="2749693"/>
                </a:cubicBezTo>
                <a:cubicBezTo>
                  <a:pt x="689532" y="2741604"/>
                  <a:pt x="619665" y="2714421"/>
                  <a:pt x="597940" y="2706835"/>
                </a:cubicBezTo>
                <a:cubicBezTo>
                  <a:pt x="587430" y="2706236"/>
                  <a:pt x="583862" y="2704593"/>
                  <a:pt x="579683" y="2704183"/>
                </a:cubicBezTo>
                <a:lnTo>
                  <a:pt x="572865" y="2704372"/>
                </a:lnTo>
                <a:cubicBezTo>
                  <a:pt x="550627" y="2698066"/>
                  <a:pt x="474197" y="2673651"/>
                  <a:pt x="446247" y="2666342"/>
                </a:cubicBezTo>
                <a:cubicBezTo>
                  <a:pt x="429213" y="2673994"/>
                  <a:pt x="416808" y="2669256"/>
                  <a:pt x="405163" y="2660519"/>
                </a:cubicBezTo>
                <a:cubicBezTo>
                  <a:pt x="367566" y="2660861"/>
                  <a:pt x="334968" y="2646856"/>
                  <a:pt x="293583" y="2639823"/>
                </a:cubicBezTo>
                <a:lnTo>
                  <a:pt x="119529" y="2588018"/>
                </a:lnTo>
                <a:cubicBezTo>
                  <a:pt x="73377" y="2578908"/>
                  <a:pt x="36403" y="2586550"/>
                  <a:pt x="16674" y="2585162"/>
                </a:cubicBezTo>
                <a:lnTo>
                  <a:pt x="1150" y="2579693"/>
                </a:lnTo>
                <a:cubicBezTo>
                  <a:pt x="-1438" y="2323697"/>
                  <a:pt x="1148" y="1341304"/>
                  <a:pt x="1148" y="1049184"/>
                </a:cubicBezTo>
                <a:lnTo>
                  <a:pt x="1148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CA425019-9496-417B-B7D0-694E88984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916632" cy="1188720"/>
          </a:xfrm>
        </p:spPr>
        <p:txBody>
          <a:bodyPr>
            <a:normAutofit/>
          </a:bodyPr>
          <a:lstStyle/>
          <a:p>
            <a:r>
              <a:rPr lang="nl-NL" sz="3700">
                <a:solidFill>
                  <a:schemeClr val="tx1">
                    <a:lumMod val="85000"/>
                    <a:lumOff val="15000"/>
                  </a:schemeClr>
                </a:solidFill>
              </a:rPr>
              <a:t>De bedrijfscultuur wordt bepaald door perverse prikkels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94E4BE33-8CF2-4153-8C3B-0667491AC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6" y="2431767"/>
            <a:ext cx="9365795" cy="3685156"/>
          </a:xfrm>
        </p:spPr>
        <p:txBody>
          <a:bodyPr anchor="ctr">
            <a:normAutofit/>
          </a:bodyPr>
          <a:lstStyle/>
          <a:p>
            <a:r>
              <a:rPr lang="nl-NL" sz="19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Winstgevendheid is primaire </a:t>
            </a:r>
            <a:r>
              <a:rPr lang="nl-NL" sz="19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driver</a:t>
            </a:r>
            <a:r>
              <a:rPr lang="nl-NL" sz="19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; het milieu en de gezondheid in de omgeving zijn geen harde randvoorwaarden</a:t>
            </a:r>
          </a:p>
          <a:p>
            <a:pPr lvl="1"/>
            <a:r>
              <a:rPr lang="nl-NL" sz="1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Bovengemiddelde salarissen, met grote winstdelingsbonus</a:t>
            </a:r>
          </a:p>
          <a:p>
            <a:pPr lvl="1"/>
            <a:r>
              <a:rPr lang="nl-NL" sz="1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Substantiële vooral winst gerelateerde bonussen management/directie</a:t>
            </a:r>
          </a:p>
          <a:p>
            <a:r>
              <a:rPr lang="nl-NL" sz="19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Grote subsidies </a:t>
            </a:r>
          </a:p>
          <a:p>
            <a:pPr lvl="1"/>
            <a:r>
              <a:rPr lang="nl-NL" sz="1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Voor oneindig onderzoek en ontwikkeling (verkapte loonkostensubsidie)</a:t>
            </a:r>
          </a:p>
          <a:p>
            <a:pPr lvl="1"/>
            <a:r>
              <a:rPr lang="nl-NL" sz="1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Voor milieu-investeringen (en sinds kort klimaatinvesteringen)</a:t>
            </a:r>
          </a:p>
          <a:p>
            <a:r>
              <a:rPr lang="nl-NL" sz="19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Door de overheid in stand gehouden ‘vestigingsplaatsvoordelen’</a:t>
            </a:r>
          </a:p>
          <a:p>
            <a:pPr lvl="1"/>
            <a:r>
              <a:rPr lang="nl-NL" sz="1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Waaronder infrastructuur, maar ook belastingfaciliteiten</a:t>
            </a:r>
          </a:p>
          <a:p>
            <a:r>
              <a:rPr lang="nl-NL" sz="19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Aandeelhouder die teveel heeft betaald voor het bedrijf, zelf geen toekomst in het bedrijf meer ziet, en nu z’n geld terug wil </a:t>
            </a:r>
          </a:p>
          <a:p>
            <a:pPr marL="0" indent="0">
              <a:buNone/>
            </a:pPr>
            <a:endParaRPr lang="nl-NL" sz="19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687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xmlns="" id="{8DA38E86-F44B-4652-BFC0-33672D8966B9}"/>
              </a:ext>
            </a:extLst>
          </p:cNvPr>
          <p:cNvSpPr txBox="1"/>
          <p:nvPr/>
        </p:nvSpPr>
        <p:spPr>
          <a:xfrm>
            <a:off x="2373313" y="642938"/>
            <a:ext cx="9172575" cy="2657475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nl-NL" sz="2800" b="1" dirty="0"/>
              <a:t>Groei is de enige richting die het bedrijf kent</a:t>
            </a:r>
          </a:p>
          <a:p>
            <a:pPr algn="ctr">
              <a:spcAft>
                <a:spcPts val="600"/>
              </a:spcAft>
            </a:pPr>
            <a:r>
              <a:rPr lang="nl-NL" sz="2800" b="1" dirty="0"/>
              <a:t/>
            </a:r>
            <a:br>
              <a:rPr lang="nl-NL" sz="2800" b="1" dirty="0"/>
            </a:br>
            <a:r>
              <a:rPr lang="nl-NL" sz="2800" b="1" dirty="0"/>
              <a:t>in een markt met (30%) structurele overcapaciteit is </a:t>
            </a:r>
            <a:br>
              <a:rPr lang="nl-NL" sz="2800" b="1" dirty="0"/>
            </a:br>
            <a:r>
              <a:rPr lang="nl-NL" sz="2800" b="1" dirty="0"/>
              <a:t>groei tevens een race naar de laagste kosten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xmlns="" id="{60628C0D-97E4-4898-8FBD-0E0D0D50610E}"/>
              </a:ext>
            </a:extLst>
          </p:cNvPr>
          <p:cNvSpPr txBox="1"/>
          <p:nvPr/>
        </p:nvSpPr>
        <p:spPr>
          <a:xfrm>
            <a:off x="2373313" y="3368675"/>
            <a:ext cx="9172575" cy="2132013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2400" dirty="0"/>
              <a:t>- Trendmatig dalende werkgelegenheid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nl-NL" sz="2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2400" dirty="0"/>
              <a:t>- Minimaliseren van investeringen en kosten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nl-NL" sz="2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2400" dirty="0"/>
              <a:t>- Afwentelen van milieukosten op de omgeving</a:t>
            </a:r>
          </a:p>
        </p:txBody>
      </p:sp>
      <p:sp>
        <p:nvSpPr>
          <p:cNvPr id="2" name="Ovaal 1">
            <a:extLst>
              <a:ext uri="{FF2B5EF4-FFF2-40B4-BE49-F238E27FC236}">
                <a16:creationId xmlns:a16="http://schemas.microsoft.com/office/drawing/2014/main" xmlns="" id="{74028633-5CFB-4800-ACF2-ED12A9758292}"/>
              </a:ext>
            </a:extLst>
          </p:cNvPr>
          <p:cNvSpPr/>
          <p:nvPr/>
        </p:nvSpPr>
        <p:spPr>
          <a:xfrm>
            <a:off x="2373313" y="5568950"/>
            <a:ext cx="9172575" cy="64452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t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nl-NL" sz="2600" b="1" dirty="0"/>
              <a:t>Is groei in Nederland duurzaam mogelijk?</a:t>
            </a:r>
          </a:p>
        </p:txBody>
      </p:sp>
    </p:spTree>
    <p:extLst>
      <p:ext uri="{BB962C8B-B14F-4D97-AF65-F5344CB8AC3E}">
        <p14:creationId xmlns:p14="http://schemas.microsoft.com/office/powerpoint/2010/main" val="946564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A0339EE9-5436-4860-BBFC-7CD7C90DBA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12">
            <a:extLst>
              <a:ext uri="{FF2B5EF4-FFF2-40B4-BE49-F238E27FC236}">
                <a16:creationId xmlns:a16="http://schemas.microsoft.com/office/drawing/2014/main" xmlns="" id="{AA770EBD-5B77-46EC-BF58-EF27ACD6B4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54295" y="0"/>
            <a:ext cx="7537705" cy="6858000"/>
          </a:xfrm>
          <a:custGeom>
            <a:avLst/>
            <a:gdLst>
              <a:gd name="connsiteX0" fmla="*/ 1008599 w 7299977"/>
              <a:gd name="connsiteY0" fmla="*/ 0 h 6858000"/>
              <a:gd name="connsiteX1" fmla="*/ 4420653 w 7299977"/>
              <a:gd name="connsiteY1" fmla="*/ 0 h 6858000"/>
              <a:gd name="connsiteX2" fmla="*/ 5511704 w 7299977"/>
              <a:gd name="connsiteY2" fmla="*/ 0 h 6858000"/>
              <a:gd name="connsiteX3" fmla="*/ 7299977 w 7299977"/>
              <a:gd name="connsiteY3" fmla="*/ 0 h 6858000"/>
              <a:gd name="connsiteX4" fmla="*/ 7299977 w 7299977"/>
              <a:gd name="connsiteY4" fmla="*/ 6858000 h 6858000"/>
              <a:gd name="connsiteX5" fmla="*/ 5511704 w 7299977"/>
              <a:gd name="connsiteY5" fmla="*/ 6858000 h 6858000"/>
              <a:gd name="connsiteX6" fmla="*/ 4420653 w 7299977"/>
              <a:gd name="connsiteY6" fmla="*/ 6858000 h 6858000"/>
              <a:gd name="connsiteX7" fmla="*/ 1592997 w 7299977"/>
              <a:gd name="connsiteY7" fmla="*/ 6858000 h 6858000"/>
              <a:gd name="connsiteX8" fmla="*/ 1232473 w 7299977"/>
              <a:gd name="connsiteY8" fmla="*/ 6658805 h 6858000"/>
              <a:gd name="connsiteX9" fmla="*/ 1075471 w 7299977"/>
              <a:gd name="connsiteY9" fmla="*/ 6431153 h 6858000"/>
              <a:gd name="connsiteX10" fmla="*/ 1020229 w 7299977"/>
              <a:gd name="connsiteY10" fmla="*/ 6367127 h 6858000"/>
              <a:gd name="connsiteX11" fmla="*/ 883579 w 7299977"/>
              <a:gd name="connsiteY11" fmla="*/ 6281757 h 6858000"/>
              <a:gd name="connsiteX12" fmla="*/ 645167 w 7299977"/>
              <a:gd name="connsiteY12" fmla="*/ 6100347 h 6858000"/>
              <a:gd name="connsiteX13" fmla="*/ 732391 w 7299977"/>
              <a:gd name="connsiteY13" fmla="*/ 6057663 h 6858000"/>
              <a:gd name="connsiteX14" fmla="*/ 985339 w 7299977"/>
              <a:gd name="connsiteY14" fmla="*/ 6167932 h 6858000"/>
              <a:gd name="connsiteX15" fmla="*/ 1168509 w 7299977"/>
              <a:gd name="connsiteY15" fmla="*/ 6196388 h 6858000"/>
              <a:gd name="connsiteX16" fmla="*/ 909746 w 7299977"/>
              <a:gd name="connsiteY16" fmla="*/ 6004307 h 6858000"/>
              <a:gd name="connsiteX17" fmla="*/ 659704 w 7299977"/>
              <a:gd name="connsiteY17" fmla="*/ 5755314 h 6858000"/>
              <a:gd name="connsiteX18" fmla="*/ 851597 w 7299977"/>
              <a:gd name="connsiteY18" fmla="*/ 5801555 h 6858000"/>
              <a:gd name="connsiteX19" fmla="*/ 860319 w 7299977"/>
              <a:gd name="connsiteY19" fmla="*/ 5769542 h 6858000"/>
              <a:gd name="connsiteX20" fmla="*/ 691686 w 7299977"/>
              <a:gd name="connsiteY20" fmla="*/ 5474306 h 6858000"/>
              <a:gd name="connsiteX21" fmla="*/ 610278 w 7299977"/>
              <a:gd name="connsiteY21" fmla="*/ 5353367 h 6858000"/>
              <a:gd name="connsiteX22" fmla="*/ 238123 w 7299977"/>
              <a:gd name="connsiteY22" fmla="*/ 4994104 h 6858000"/>
              <a:gd name="connsiteX23" fmla="*/ 592833 w 7299977"/>
              <a:gd name="connsiteY23" fmla="*/ 5154171 h 6858000"/>
              <a:gd name="connsiteX24" fmla="*/ 226494 w 7299977"/>
              <a:gd name="connsiteY24" fmla="*/ 4805580 h 6858000"/>
              <a:gd name="connsiteX25" fmla="*/ 49139 w 7299977"/>
              <a:gd name="connsiteY25" fmla="*/ 4677526 h 6858000"/>
              <a:gd name="connsiteX26" fmla="*/ 5527 w 7299977"/>
              <a:gd name="connsiteY26" fmla="*/ 4602828 h 6858000"/>
              <a:gd name="connsiteX27" fmla="*/ 84029 w 7299977"/>
              <a:gd name="connsiteY27" fmla="*/ 4585042 h 6858000"/>
              <a:gd name="connsiteX28" fmla="*/ 325347 w 7299977"/>
              <a:gd name="connsiteY28" fmla="*/ 4613499 h 6858000"/>
              <a:gd name="connsiteX29" fmla="*/ 25879 w 7299977"/>
              <a:gd name="connsiteY29" fmla="*/ 4378734 h 6858000"/>
              <a:gd name="connsiteX30" fmla="*/ 249753 w 7299977"/>
              <a:gd name="connsiteY30" fmla="*/ 4414305 h 6858000"/>
              <a:gd name="connsiteX31" fmla="*/ 313718 w 7299977"/>
              <a:gd name="connsiteY31" fmla="*/ 4321821 h 6858000"/>
              <a:gd name="connsiteX32" fmla="*/ 418386 w 7299977"/>
              <a:gd name="connsiteY32" fmla="*/ 4172424 h 6858000"/>
              <a:gd name="connsiteX33" fmla="*/ 491072 w 7299977"/>
              <a:gd name="connsiteY33" fmla="*/ 4090612 h 6858000"/>
              <a:gd name="connsiteX34" fmla="*/ 520147 w 7299977"/>
              <a:gd name="connsiteY34" fmla="*/ 3827390 h 6858000"/>
              <a:gd name="connsiteX35" fmla="*/ 459090 w 7299977"/>
              <a:gd name="connsiteY35" fmla="*/ 3539269 h 6858000"/>
              <a:gd name="connsiteX36" fmla="*/ 290458 w 7299977"/>
              <a:gd name="connsiteY36" fmla="*/ 3393429 h 6858000"/>
              <a:gd name="connsiteX37" fmla="*/ 339884 w 7299977"/>
              <a:gd name="connsiteY37" fmla="*/ 3229805 h 6858000"/>
              <a:gd name="connsiteX38" fmla="*/ 697501 w 7299977"/>
              <a:gd name="connsiteY38" fmla="*/ 3329402 h 6858000"/>
              <a:gd name="connsiteX39" fmla="*/ 165437 w 7299977"/>
              <a:gd name="connsiteY39" fmla="*/ 2941684 h 6858000"/>
              <a:gd name="connsiteX40" fmla="*/ 255568 w 7299977"/>
              <a:gd name="connsiteY40" fmla="*/ 2923898 h 6858000"/>
              <a:gd name="connsiteX41" fmla="*/ 578296 w 7299977"/>
              <a:gd name="connsiteY41" fmla="*/ 2703362 h 6858000"/>
              <a:gd name="connsiteX42" fmla="*/ 595740 w 7299977"/>
              <a:gd name="connsiteY42" fmla="*/ 2692689 h 6858000"/>
              <a:gd name="connsiteX43" fmla="*/ 650982 w 7299977"/>
              <a:gd name="connsiteY43" fmla="*/ 2553965 h 6858000"/>
              <a:gd name="connsiteX44" fmla="*/ 825429 w 7299977"/>
              <a:gd name="connsiteY44" fmla="*/ 2532623 h 6858000"/>
              <a:gd name="connsiteX45" fmla="*/ 970802 w 7299977"/>
              <a:gd name="connsiteY45" fmla="*/ 2564636 h 6858000"/>
              <a:gd name="connsiteX46" fmla="*/ 1127805 w 7299977"/>
              <a:gd name="connsiteY46" fmla="*/ 2525509 h 6858000"/>
              <a:gd name="connsiteX47" fmla="*/ 1267362 w 7299977"/>
              <a:gd name="connsiteY47" fmla="*/ 2543294 h 6858000"/>
              <a:gd name="connsiteX48" fmla="*/ 1386568 w 7299977"/>
              <a:gd name="connsiteY48" fmla="*/ 2518395 h 6858000"/>
              <a:gd name="connsiteX49" fmla="*/ 1270270 w 7299977"/>
              <a:gd name="connsiteY49" fmla="*/ 2401012 h 6858000"/>
              <a:gd name="connsiteX50" fmla="*/ 1107453 w 7299977"/>
              <a:gd name="connsiteY50" fmla="*/ 2401012 h 6858000"/>
              <a:gd name="connsiteX51" fmla="*/ 991154 w 7299977"/>
              <a:gd name="connsiteY51" fmla="*/ 2326314 h 6858000"/>
              <a:gd name="connsiteX52" fmla="*/ 880671 w 7299977"/>
              <a:gd name="connsiteY52" fmla="*/ 2191146 h 6858000"/>
              <a:gd name="connsiteX53" fmla="*/ 491072 w 7299977"/>
              <a:gd name="connsiteY53" fmla="*/ 1974165 h 6858000"/>
              <a:gd name="connsiteX54" fmla="*/ 421293 w 7299977"/>
              <a:gd name="connsiteY54" fmla="*/ 1892353 h 6858000"/>
              <a:gd name="connsiteX55" fmla="*/ 1531941 w 7299977"/>
              <a:gd name="connsiteY55" fmla="*/ 2208931 h 6858000"/>
              <a:gd name="connsiteX56" fmla="*/ 1188861 w 7299977"/>
              <a:gd name="connsiteY56" fmla="*/ 2077320 h 6858000"/>
              <a:gd name="connsiteX57" fmla="*/ 1421458 w 7299977"/>
              <a:gd name="connsiteY57" fmla="*/ 2102219 h 6858000"/>
              <a:gd name="connsiteX58" fmla="*/ 1549386 w 7299977"/>
              <a:gd name="connsiteY58" fmla="*/ 2013292 h 6858000"/>
              <a:gd name="connsiteX59" fmla="*/ 1549386 w 7299977"/>
              <a:gd name="connsiteY59" fmla="*/ 1984836 h 6858000"/>
              <a:gd name="connsiteX60" fmla="*/ 1453440 w 7299977"/>
              <a:gd name="connsiteY60" fmla="*/ 1903025 h 6858000"/>
              <a:gd name="connsiteX61" fmla="*/ 1398198 w 7299977"/>
              <a:gd name="connsiteY61" fmla="*/ 1849668 h 6858000"/>
              <a:gd name="connsiteX62" fmla="*/ 1247011 w 7299977"/>
              <a:gd name="connsiteY62" fmla="*/ 1657587 h 6858000"/>
              <a:gd name="connsiteX63" fmla="*/ 1354586 w 7299977"/>
              <a:gd name="connsiteY63" fmla="*/ 1636245 h 6858000"/>
              <a:gd name="connsiteX64" fmla="*/ 1395290 w 7299977"/>
              <a:gd name="connsiteY64" fmla="*/ 1597117 h 6858000"/>
              <a:gd name="connsiteX65" fmla="*/ 1366216 w 7299977"/>
              <a:gd name="connsiteY65" fmla="*/ 1540204 h 6858000"/>
              <a:gd name="connsiteX66" fmla="*/ 1031858 w 7299977"/>
              <a:gd name="connsiteY66" fmla="*/ 1365909 h 6858000"/>
              <a:gd name="connsiteX67" fmla="*/ 1005692 w 7299977"/>
              <a:gd name="connsiteY67" fmla="*/ 1230741 h 6858000"/>
              <a:gd name="connsiteX68" fmla="*/ 1069655 w 7299977"/>
              <a:gd name="connsiteY68" fmla="*/ 1209399 h 6858000"/>
              <a:gd name="connsiteX69" fmla="*/ 1142342 w 7299977"/>
              <a:gd name="connsiteY69" fmla="*/ 1220069 h 6858000"/>
              <a:gd name="connsiteX70" fmla="*/ 1084193 w 7299977"/>
              <a:gd name="connsiteY70" fmla="*/ 1113358 h 6858000"/>
              <a:gd name="connsiteX71" fmla="*/ 848689 w 7299977"/>
              <a:gd name="connsiteY71" fmla="*/ 1006647 h 6858000"/>
              <a:gd name="connsiteX72" fmla="*/ 805077 w 7299977"/>
              <a:gd name="connsiteY72" fmla="*/ 949734 h 6858000"/>
              <a:gd name="connsiteX73" fmla="*/ 863226 w 7299977"/>
              <a:gd name="connsiteY73" fmla="*/ 921277 h 6858000"/>
              <a:gd name="connsiteX74" fmla="*/ 906838 w 7299977"/>
              <a:gd name="connsiteY74" fmla="*/ 910606 h 6858000"/>
              <a:gd name="connsiteX75" fmla="*/ 5527 w 7299977"/>
              <a:gd name="connsiteY75" fmla="*/ 465975 h 6858000"/>
              <a:gd name="connsiteX76" fmla="*/ 209049 w 7299977"/>
              <a:gd name="connsiteY76" fmla="*/ 462417 h 6858000"/>
              <a:gd name="connsiteX77" fmla="*/ 409664 w 7299977"/>
              <a:gd name="connsiteY77" fmla="*/ 533558 h 6858000"/>
              <a:gd name="connsiteX78" fmla="*/ 621908 w 7299977"/>
              <a:gd name="connsiteY78" fmla="*/ 522887 h 6858000"/>
              <a:gd name="connsiteX79" fmla="*/ 822522 w 7299977"/>
              <a:gd name="connsiteY79" fmla="*/ 558458 h 6858000"/>
              <a:gd name="connsiteX80" fmla="*/ 996969 w 7299977"/>
              <a:gd name="connsiteY80" fmla="*/ 558458 h 6858000"/>
              <a:gd name="connsiteX81" fmla="*/ 834151 w 7299977"/>
              <a:gd name="connsiteY81" fmla="*/ 505101 h 6858000"/>
              <a:gd name="connsiteX82" fmla="*/ 773095 w 7299977"/>
              <a:gd name="connsiteY82" fmla="*/ 416176 h 6858000"/>
              <a:gd name="connsiteX83" fmla="*/ 793447 w 7299977"/>
              <a:gd name="connsiteY83" fmla="*/ 334364 h 6858000"/>
              <a:gd name="connsiteX84" fmla="*/ 860319 w 7299977"/>
              <a:gd name="connsiteY84" fmla="*/ 359262 h 6858000"/>
              <a:gd name="connsiteX85" fmla="*/ 938820 w 7299977"/>
              <a:gd name="connsiteY85" fmla="*/ 451747 h 6858000"/>
              <a:gd name="connsiteX86" fmla="*/ 956265 w 7299977"/>
              <a:gd name="connsiteY86" fmla="*/ 394834 h 6858000"/>
              <a:gd name="connsiteX87" fmla="*/ 1002784 w 7299977"/>
              <a:gd name="connsiteY87" fmla="*/ 352148 h 6858000"/>
              <a:gd name="connsiteX88" fmla="*/ 1270270 w 7299977"/>
              <a:gd name="connsiteY88" fmla="*/ 373491 h 6858000"/>
              <a:gd name="connsiteX89" fmla="*/ 1092915 w 7299977"/>
              <a:gd name="connsiteY89" fmla="*/ 192082 h 6858000"/>
              <a:gd name="connsiteX90" fmla="*/ 979525 w 7299977"/>
              <a:gd name="connsiteY90" fmla="*/ 163625 h 6858000"/>
              <a:gd name="connsiteX91" fmla="*/ 953358 w 7299977"/>
              <a:gd name="connsiteY91" fmla="*/ 88927 h 6858000"/>
              <a:gd name="connsiteX92" fmla="*/ 1005692 w 7299977"/>
              <a:gd name="connsiteY92" fmla="*/ 71141 h 6858000"/>
              <a:gd name="connsiteX93" fmla="*/ 1267362 w 7299977"/>
              <a:gd name="connsiteY93" fmla="*/ 135168 h 6858000"/>
              <a:gd name="connsiteX94" fmla="*/ 1310975 w 7299977"/>
              <a:gd name="connsiteY94" fmla="*/ 110269 h 6858000"/>
              <a:gd name="connsiteX95" fmla="*/ 1008599 w 7299977"/>
              <a:gd name="connsiteY9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7299977" h="6858000">
                <a:moveTo>
                  <a:pt x="1008599" y="0"/>
                </a:moveTo>
                <a:lnTo>
                  <a:pt x="4420653" y="0"/>
                </a:lnTo>
                <a:lnTo>
                  <a:pt x="5511704" y="0"/>
                </a:lnTo>
                <a:lnTo>
                  <a:pt x="7299977" y="0"/>
                </a:lnTo>
                <a:lnTo>
                  <a:pt x="7299977" y="6858000"/>
                </a:lnTo>
                <a:lnTo>
                  <a:pt x="5511704" y="6858000"/>
                </a:lnTo>
                <a:lnTo>
                  <a:pt x="4420653" y="6858000"/>
                </a:lnTo>
                <a:lnTo>
                  <a:pt x="1592997" y="6858000"/>
                </a:lnTo>
                <a:cubicBezTo>
                  <a:pt x="1473792" y="6786859"/>
                  <a:pt x="1360401" y="6701489"/>
                  <a:pt x="1232473" y="6658805"/>
                </a:cubicBezTo>
                <a:cubicBezTo>
                  <a:pt x="1145250" y="6630349"/>
                  <a:pt x="1060933" y="6580550"/>
                  <a:pt x="1075471" y="6431153"/>
                </a:cubicBezTo>
                <a:cubicBezTo>
                  <a:pt x="1078378" y="6388469"/>
                  <a:pt x="1055118" y="6356456"/>
                  <a:pt x="1020229" y="6367127"/>
                </a:cubicBezTo>
                <a:cubicBezTo>
                  <a:pt x="953358" y="6388469"/>
                  <a:pt x="921375" y="6327999"/>
                  <a:pt x="883579" y="6281757"/>
                </a:cubicBezTo>
                <a:cubicBezTo>
                  <a:pt x="816707" y="6199945"/>
                  <a:pt x="752743" y="6114575"/>
                  <a:pt x="645167" y="6100347"/>
                </a:cubicBezTo>
                <a:cubicBezTo>
                  <a:pt x="665519" y="6036320"/>
                  <a:pt x="700408" y="6043434"/>
                  <a:pt x="732391" y="6057663"/>
                </a:cubicBezTo>
                <a:cubicBezTo>
                  <a:pt x="816707" y="6093234"/>
                  <a:pt x="901023" y="6132361"/>
                  <a:pt x="985339" y="6167932"/>
                </a:cubicBezTo>
                <a:cubicBezTo>
                  <a:pt x="1040581" y="6189274"/>
                  <a:pt x="1095822" y="6221287"/>
                  <a:pt x="1168509" y="6196388"/>
                </a:cubicBezTo>
                <a:cubicBezTo>
                  <a:pt x="1104545" y="6068335"/>
                  <a:pt x="996969" y="6043434"/>
                  <a:pt x="909746" y="6004307"/>
                </a:cubicBezTo>
                <a:cubicBezTo>
                  <a:pt x="802169" y="5954508"/>
                  <a:pt x="738206" y="5862025"/>
                  <a:pt x="659704" y="5755314"/>
                </a:cubicBezTo>
                <a:cubicBezTo>
                  <a:pt x="738206" y="5726858"/>
                  <a:pt x="787632" y="5805112"/>
                  <a:pt x="851597" y="5801555"/>
                </a:cubicBezTo>
                <a:cubicBezTo>
                  <a:pt x="854504" y="5790884"/>
                  <a:pt x="860319" y="5769542"/>
                  <a:pt x="860319" y="5769542"/>
                </a:cubicBezTo>
                <a:cubicBezTo>
                  <a:pt x="755650" y="5712629"/>
                  <a:pt x="709132" y="5605917"/>
                  <a:pt x="691686" y="5474306"/>
                </a:cubicBezTo>
                <a:cubicBezTo>
                  <a:pt x="685872" y="5406721"/>
                  <a:pt x="648075" y="5385379"/>
                  <a:pt x="610278" y="5353367"/>
                </a:cubicBezTo>
                <a:cubicBezTo>
                  <a:pt x="482350" y="5243097"/>
                  <a:pt x="345700" y="5143500"/>
                  <a:pt x="238123" y="4994104"/>
                </a:cubicBezTo>
                <a:cubicBezTo>
                  <a:pt x="363144" y="5011889"/>
                  <a:pt x="461997" y="5111487"/>
                  <a:pt x="592833" y="5154171"/>
                </a:cubicBezTo>
                <a:cubicBezTo>
                  <a:pt x="488165" y="4990547"/>
                  <a:pt x="351514" y="4905177"/>
                  <a:pt x="226494" y="4805580"/>
                </a:cubicBezTo>
                <a:cubicBezTo>
                  <a:pt x="168344" y="4759339"/>
                  <a:pt x="116011" y="4702425"/>
                  <a:pt x="49139" y="4677526"/>
                </a:cubicBezTo>
                <a:cubicBezTo>
                  <a:pt x="25879" y="4670412"/>
                  <a:pt x="-14826" y="4652628"/>
                  <a:pt x="5527" y="4602828"/>
                </a:cubicBezTo>
                <a:cubicBezTo>
                  <a:pt x="22972" y="4560144"/>
                  <a:pt x="54954" y="4574373"/>
                  <a:pt x="84029" y="4585042"/>
                </a:cubicBezTo>
                <a:cubicBezTo>
                  <a:pt x="153807" y="4613499"/>
                  <a:pt x="229401" y="4613499"/>
                  <a:pt x="325347" y="4613499"/>
                </a:cubicBezTo>
                <a:cubicBezTo>
                  <a:pt x="243939" y="4478331"/>
                  <a:pt x="95658" y="4521016"/>
                  <a:pt x="25879" y="4378734"/>
                </a:cubicBezTo>
                <a:cubicBezTo>
                  <a:pt x="113103" y="4353835"/>
                  <a:pt x="179975" y="4403633"/>
                  <a:pt x="249753" y="4414305"/>
                </a:cubicBezTo>
                <a:cubicBezTo>
                  <a:pt x="313718" y="4424975"/>
                  <a:pt x="328254" y="4400076"/>
                  <a:pt x="313718" y="4321821"/>
                </a:cubicBezTo>
                <a:cubicBezTo>
                  <a:pt x="290458" y="4200882"/>
                  <a:pt x="325347" y="4140411"/>
                  <a:pt x="418386" y="4172424"/>
                </a:cubicBezTo>
                <a:cubicBezTo>
                  <a:pt x="505609" y="4204438"/>
                  <a:pt x="514332" y="4158196"/>
                  <a:pt x="491072" y="4090612"/>
                </a:cubicBezTo>
                <a:cubicBezTo>
                  <a:pt x="456183" y="3991015"/>
                  <a:pt x="493979" y="3912759"/>
                  <a:pt x="520147" y="3827390"/>
                </a:cubicBezTo>
                <a:cubicBezTo>
                  <a:pt x="560851" y="3699337"/>
                  <a:pt x="543407" y="3635309"/>
                  <a:pt x="459090" y="3539269"/>
                </a:cubicBezTo>
                <a:cubicBezTo>
                  <a:pt x="409664" y="3485914"/>
                  <a:pt x="360236" y="3439672"/>
                  <a:pt x="290458" y="3393429"/>
                </a:cubicBezTo>
                <a:cubicBezTo>
                  <a:pt x="450368" y="3368530"/>
                  <a:pt x="284643" y="3283162"/>
                  <a:pt x="339884" y="3229805"/>
                </a:cubicBezTo>
                <a:cubicBezTo>
                  <a:pt x="453275" y="3208463"/>
                  <a:pt x="543407" y="3379202"/>
                  <a:pt x="697501" y="3329402"/>
                </a:cubicBezTo>
                <a:cubicBezTo>
                  <a:pt x="511425" y="3183563"/>
                  <a:pt x="302087" y="3137322"/>
                  <a:pt x="165437" y="2941684"/>
                </a:cubicBezTo>
                <a:cubicBezTo>
                  <a:pt x="197419" y="2899000"/>
                  <a:pt x="229401" y="2941684"/>
                  <a:pt x="255568" y="2923898"/>
                </a:cubicBezTo>
                <a:cubicBezTo>
                  <a:pt x="255568" y="2913227"/>
                  <a:pt x="560851" y="2980812"/>
                  <a:pt x="578296" y="2703362"/>
                </a:cubicBezTo>
                <a:cubicBezTo>
                  <a:pt x="584111" y="2703362"/>
                  <a:pt x="589926" y="2703362"/>
                  <a:pt x="595740" y="2692689"/>
                </a:cubicBezTo>
                <a:cubicBezTo>
                  <a:pt x="627722" y="2653563"/>
                  <a:pt x="598648" y="2561080"/>
                  <a:pt x="650982" y="2553965"/>
                </a:cubicBezTo>
                <a:cubicBezTo>
                  <a:pt x="709132" y="2546851"/>
                  <a:pt x="764373" y="2514837"/>
                  <a:pt x="825429" y="2532623"/>
                </a:cubicBezTo>
                <a:cubicBezTo>
                  <a:pt x="871949" y="2546851"/>
                  <a:pt x="921375" y="2564636"/>
                  <a:pt x="970802" y="2564636"/>
                </a:cubicBezTo>
                <a:cubicBezTo>
                  <a:pt x="1023136" y="2564636"/>
                  <a:pt x="1095822" y="2685576"/>
                  <a:pt x="1127805" y="2525509"/>
                </a:cubicBezTo>
                <a:cubicBezTo>
                  <a:pt x="1127805" y="2518395"/>
                  <a:pt x="1217936" y="2536181"/>
                  <a:pt x="1267362" y="2543294"/>
                </a:cubicBezTo>
                <a:cubicBezTo>
                  <a:pt x="1308067" y="2550408"/>
                  <a:pt x="1357494" y="2582422"/>
                  <a:pt x="1386568" y="2518395"/>
                </a:cubicBezTo>
                <a:cubicBezTo>
                  <a:pt x="1401105" y="2479267"/>
                  <a:pt x="1331326" y="2408126"/>
                  <a:pt x="1270270" y="2401012"/>
                </a:cubicBezTo>
                <a:cubicBezTo>
                  <a:pt x="1215029" y="2393898"/>
                  <a:pt x="1159787" y="2386784"/>
                  <a:pt x="1107453" y="2401012"/>
                </a:cubicBezTo>
                <a:cubicBezTo>
                  <a:pt x="1043489" y="2418796"/>
                  <a:pt x="1008599" y="2390340"/>
                  <a:pt x="991154" y="2326314"/>
                </a:cubicBezTo>
                <a:cubicBezTo>
                  <a:pt x="970802" y="2258731"/>
                  <a:pt x="933005" y="2223159"/>
                  <a:pt x="880671" y="2191146"/>
                </a:cubicBezTo>
                <a:cubicBezTo>
                  <a:pt x="752743" y="2112891"/>
                  <a:pt x="630630" y="2020407"/>
                  <a:pt x="491072" y="1974165"/>
                </a:cubicBezTo>
                <a:cubicBezTo>
                  <a:pt x="464905" y="1967051"/>
                  <a:pt x="432923" y="1952823"/>
                  <a:pt x="421293" y="1892353"/>
                </a:cubicBezTo>
                <a:cubicBezTo>
                  <a:pt x="799262" y="1984836"/>
                  <a:pt x="1142342" y="2223159"/>
                  <a:pt x="1531941" y="2208931"/>
                </a:cubicBezTo>
                <a:cubicBezTo>
                  <a:pt x="1427272" y="2134233"/>
                  <a:pt x="1302252" y="2130676"/>
                  <a:pt x="1188861" y="2077320"/>
                </a:cubicBezTo>
                <a:cubicBezTo>
                  <a:pt x="1270270" y="2038192"/>
                  <a:pt x="1345864" y="2080877"/>
                  <a:pt x="1421458" y="2102219"/>
                </a:cubicBezTo>
                <a:cubicBezTo>
                  <a:pt x="1485422" y="2120004"/>
                  <a:pt x="1543571" y="2123562"/>
                  <a:pt x="1549386" y="2013292"/>
                </a:cubicBezTo>
                <a:cubicBezTo>
                  <a:pt x="1549386" y="2002622"/>
                  <a:pt x="1549386" y="1995507"/>
                  <a:pt x="1549386" y="1984836"/>
                </a:cubicBezTo>
                <a:cubicBezTo>
                  <a:pt x="1526126" y="1938595"/>
                  <a:pt x="1494144" y="1917252"/>
                  <a:pt x="1453440" y="1903025"/>
                </a:cubicBezTo>
                <a:cubicBezTo>
                  <a:pt x="1430180" y="1895910"/>
                  <a:pt x="1398198" y="1881683"/>
                  <a:pt x="1398198" y="1849668"/>
                </a:cubicBezTo>
                <a:cubicBezTo>
                  <a:pt x="1401105" y="1728729"/>
                  <a:pt x="1322604" y="1693158"/>
                  <a:pt x="1247011" y="1657587"/>
                </a:cubicBezTo>
                <a:cubicBezTo>
                  <a:pt x="1287715" y="1597117"/>
                  <a:pt x="1322604" y="1639802"/>
                  <a:pt x="1354586" y="1636245"/>
                </a:cubicBezTo>
                <a:cubicBezTo>
                  <a:pt x="1374939" y="1632688"/>
                  <a:pt x="1395290" y="1629132"/>
                  <a:pt x="1395290" y="1597117"/>
                </a:cubicBezTo>
                <a:cubicBezTo>
                  <a:pt x="1395290" y="1572219"/>
                  <a:pt x="1386568" y="1540204"/>
                  <a:pt x="1366216" y="1540204"/>
                </a:cubicBezTo>
                <a:cubicBezTo>
                  <a:pt x="1238288" y="1536647"/>
                  <a:pt x="1165601" y="1365909"/>
                  <a:pt x="1031858" y="1365909"/>
                </a:cubicBezTo>
                <a:cubicBezTo>
                  <a:pt x="950450" y="1365909"/>
                  <a:pt x="1072563" y="1269868"/>
                  <a:pt x="1005692" y="1230741"/>
                </a:cubicBezTo>
                <a:cubicBezTo>
                  <a:pt x="991154" y="1220069"/>
                  <a:pt x="1046396" y="1205842"/>
                  <a:pt x="1069655" y="1209399"/>
                </a:cubicBezTo>
                <a:cubicBezTo>
                  <a:pt x="1092915" y="1212955"/>
                  <a:pt x="1113268" y="1237855"/>
                  <a:pt x="1142342" y="1220069"/>
                </a:cubicBezTo>
                <a:cubicBezTo>
                  <a:pt x="1156879" y="1156043"/>
                  <a:pt x="1119082" y="1131144"/>
                  <a:pt x="1084193" y="1113358"/>
                </a:cubicBezTo>
                <a:cubicBezTo>
                  <a:pt x="1008599" y="1070674"/>
                  <a:pt x="933005" y="1020875"/>
                  <a:pt x="848689" y="1006647"/>
                </a:cubicBezTo>
                <a:cubicBezTo>
                  <a:pt x="819615" y="1003089"/>
                  <a:pt x="802169" y="985305"/>
                  <a:pt x="805077" y="949734"/>
                </a:cubicBezTo>
                <a:cubicBezTo>
                  <a:pt x="810892" y="903491"/>
                  <a:pt x="839967" y="917720"/>
                  <a:pt x="863226" y="921277"/>
                </a:cubicBezTo>
                <a:cubicBezTo>
                  <a:pt x="877764" y="924835"/>
                  <a:pt x="892301" y="935506"/>
                  <a:pt x="906838" y="910606"/>
                </a:cubicBezTo>
                <a:cubicBezTo>
                  <a:pt x="566666" y="658055"/>
                  <a:pt x="386404" y="672284"/>
                  <a:pt x="5527" y="465975"/>
                </a:cubicBezTo>
                <a:cubicBezTo>
                  <a:pt x="89843" y="426847"/>
                  <a:pt x="150900" y="455303"/>
                  <a:pt x="209049" y="462417"/>
                </a:cubicBezTo>
                <a:cubicBezTo>
                  <a:pt x="354422" y="480203"/>
                  <a:pt x="264290" y="512216"/>
                  <a:pt x="409664" y="533558"/>
                </a:cubicBezTo>
                <a:cubicBezTo>
                  <a:pt x="479443" y="544229"/>
                  <a:pt x="543407" y="579800"/>
                  <a:pt x="621908" y="522887"/>
                </a:cubicBezTo>
                <a:cubicBezTo>
                  <a:pt x="674242" y="483759"/>
                  <a:pt x="758558" y="526444"/>
                  <a:pt x="822522" y="558458"/>
                </a:cubicBezTo>
                <a:cubicBezTo>
                  <a:pt x="874856" y="586915"/>
                  <a:pt x="927190" y="594028"/>
                  <a:pt x="996969" y="558458"/>
                </a:cubicBezTo>
                <a:cubicBezTo>
                  <a:pt x="933005" y="537116"/>
                  <a:pt x="883579" y="519330"/>
                  <a:pt x="834151" y="505101"/>
                </a:cubicBezTo>
                <a:cubicBezTo>
                  <a:pt x="793447" y="494431"/>
                  <a:pt x="770187" y="469532"/>
                  <a:pt x="773095" y="416176"/>
                </a:cubicBezTo>
                <a:cubicBezTo>
                  <a:pt x="773095" y="387720"/>
                  <a:pt x="764373" y="348592"/>
                  <a:pt x="793447" y="334364"/>
                </a:cubicBezTo>
                <a:cubicBezTo>
                  <a:pt x="816707" y="320135"/>
                  <a:pt x="848689" y="334364"/>
                  <a:pt x="860319" y="359262"/>
                </a:cubicBezTo>
                <a:cubicBezTo>
                  <a:pt x="874856" y="405504"/>
                  <a:pt x="889393" y="448189"/>
                  <a:pt x="938820" y="451747"/>
                </a:cubicBezTo>
                <a:cubicBezTo>
                  <a:pt x="1005692" y="458860"/>
                  <a:pt x="967894" y="430405"/>
                  <a:pt x="956265" y="394834"/>
                </a:cubicBezTo>
                <a:cubicBezTo>
                  <a:pt x="944635" y="355706"/>
                  <a:pt x="979525" y="345034"/>
                  <a:pt x="1002784" y="352148"/>
                </a:cubicBezTo>
                <a:cubicBezTo>
                  <a:pt x="1090008" y="384162"/>
                  <a:pt x="1180139" y="327250"/>
                  <a:pt x="1270270" y="373491"/>
                </a:cubicBezTo>
                <a:cubicBezTo>
                  <a:pt x="1247011" y="259665"/>
                  <a:pt x="1197583" y="209867"/>
                  <a:pt x="1092915" y="192082"/>
                </a:cubicBezTo>
                <a:cubicBezTo>
                  <a:pt x="1055118" y="188525"/>
                  <a:pt x="1014414" y="195638"/>
                  <a:pt x="979525" y="163625"/>
                </a:cubicBezTo>
                <a:cubicBezTo>
                  <a:pt x="959172" y="145839"/>
                  <a:pt x="938820" y="124497"/>
                  <a:pt x="953358" y="88927"/>
                </a:cubicBezTo>
                <a:cubicBezTo>
                  <a:pt x="962080" y="64027"/>
                  <a:pt x="985339" y="64027"/>
                  <a:pt x="1005692" y="71141"/>
                </a:cubicBezTo>
                <a:cubicBezTo>
                  <a:pt x="1090008" y="110269"/>
                  <a:pt x="1180139" y="120941"/>
                  <a:pt x="1267362" y="135168"/>
                </a:cubicBezTo>
                <a:cubicBezTo>
                  <a:pt x="1281900" y="138725"/>
                  <a:pt x="1296437" y="145839"/>
                  <a:pt x="1310975" y="110269"/>
                </a:cubicBezTo>
                <a:cubicBezTo>
                  <a:pt x="1209214" y="78255"/>
                  <a:pt x="1110360" y="35571"/>
                  <a:pt x="1008599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xmlns="" id="{6BBC05A2-976A-42B6-837E-0F1853C7EB95}"/>
              </a:ext>
            </a:extLst>
          </p:cNvPr>
          <p:cNvSpPr txBox="1"/>
          <p:nvPr/>
        </p:nvSpPr>
        <p:spPr>
          <a:xfrm>
            <a:off x="6816954" y="565530"/>
            <a:ext cx="4953000" cy="5431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/>
              <a:t>Het </a:t>
            </a:r>
            <a:r>
              <a:rPr lang="en-US" sz="2800" b="1" dirty="0" err="1"/>
              <a:t>beleid</a:t>
            </a:r>
            <a:r>
              <a:rPr lang="en-US" sz="2800" b="1" dirty="0"/>
              <a:t> van de </a:t>
            </a:r>
            <a:r>
              <a:rPr lang="en-US" sz="2800" b="1" dirty="0" err="1"/>
              <a:t>overheid</a:t>
            </a:r>
            <a:r>
              <a:rPr lang="en-US" sz="2800" b="1" dirty="0"/>
              <a:t> </a:t>
            </a:r>
            <a:r>
              <a:rPr lang="en-US" sz="2800" b="1" dirty="0" err="1"/>
              <a:t>richt</a:t>
            </a:r>
            <a:r>
              <a:rPr lang="en-US" sz="2800" b="1" dirty="0"/>
              <a:t> </a:t>
            </a:r>
            <a:r>
              <a:rPr lang="en-US" sz="2800" b="1" dirty="0" err="1"/>
              <a:t>zich</a:t>
            </a:r>
            <a:r>
              <a:rPr lang="en-US" sz="2800" b="1" dirty="0"/>
              <a:t> op het in stand </a:t>
            </a:r>
            <a:r>
              <a:rPr lang="en-US" sz="2800" b="1" dirty="0" err="1"/>
              <a:t>houden</a:t>
            </a:r>
            <a:r>
              <a:rPr lang="en-US" sz="2800" b="1" dirty="0"/>
              <a:t> van wat er is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/>
              <a:t>negeert</a:t>
            </a:r>
            <a:r>
              <a:rPr lang="en-US" sz="2800" b="1" dirty="0"/>
              <a:t> de </a:t>
            </a:r>
            <a:r>
              <a:rPr lang="en-US" sz="2800" b="1" dirty="0" err="1"/>
              <a:t>veranderende</a:t>
            </a:r>
            <a:r>
              <a:rPr lang="en-US" sz="2800" b="1" dirty="0"/>
              <a:t> </a:t>
            </a:r>
            <a:r>
              <a:rPr lang="en-US" sz="2800" b="1" dirty="0" err="1"/>
              <a:t>wereld</a:t>
            </a:r>
            <a:endParaRPr lang="en-US" sz="28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/>
              <a:t>en</a:t>
            </a:r>
            <a:r>
              <a:rPr lang="en-US" sz="2800" b="1" dirty="0"/>
              <a:t> </a:t>
            </a:r>
            <a:r>
              <a:rPr lang="en-US" sz="2800" b="1" dirty="0" err="1"/>
              <a:t>betaalt</a:t>
            </a:r>
            <a:r>
              <a:rPr lang="en-US" sz="2800" b="1" dirty="0"/>
              <a:t> de </a:t>
            </a:r>
            <a:r>
              <a:rPr lang="en-US" sz="2800" b="1" dirty="0" err="1"/>
              <a:t>rekening</a:t>
            </a:r>
            <a:r>
              <a:rPr lang="en-US" sz="2800" b="1" dirty="0"/>
              <a:t> </a:t>
            </a:r>
            <a:r>
              <a:rPr lang="en-US" sz="2800" b="1" dirty="0" err="1"/>
              <a:t>voor</a:t>
            </a:r>
            <a:r>
              <a:rPr lang="en-US" sz="2800" b="1" dirty="0"/>
              <a:t> de </a:t>
            </a:r>
            <a:r>
              <a:rPr lang="en-US" sz="2800" b="1" dirty="0" err="1"/>
              <a:t>nieuw</a:t>
            </a:r>
            <a:r>
              <a:rPr lang="en-US" sz="2800" b="1" dirty="0"/>
              <a:t> </a:t>
            </a:r>
            <a:r>
              <a:rPr lang="en-US" sz="2800" b="1" dirty="0" err="1"/>
              <a:t>vereiste</a:t>
            </a:r>
            <a:r>
              <a:rPr lang="en-US" sz="2800" b="1" dirty="0"/>
              <a:t> </a:t>
            </a:r>
            <a:r>
              <a:rPr lang="en-US" sz="2800" b="1" dirty="0" err="1"/>
              <a:t>klimaatneutraliteit</a:t>
            </a:r>
            <a:endParaRPr lang="en-US" sz="2800" b="1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xmlns="" id="{16BA0F4F-4B8F-4788-99CB-D151D54E7248}"/>
              </a:ext>
            </a:extLst>
          </p:cNvPr>
          <p:cNvSpPr txBox="1"/>
          <p:nvPr/>
        </p:nvSpPr>
        <p:spPr>
          <a:xfrm flipH="1">
            <a:off x="551678" y="1189925"/>
            <a:ext cx="4639159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nl-NL" sz="2400" b="1" dirty="0"/>
              <a:t>Wij vragen om serieus te kijken hoe alternatieve scenario’s mogelijk gemaakt kunnen worden:</a:t>
            </a:r>
          </a:p>
          <a:p>
            <a:pPr>
              <a:spcAft>
                <a:spcPts val="600"/>
              </a:spcAft>
            </a:pPr>
            <a:endParaRPr lang="nl-NL" sz="2000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nl-NL" sz="2400" dirty="0"/>
              <a:t>Het op korte termijn verkleinen van het bedrijf tot een schaal die beter in de omgeving past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endParaRPr lang="nl-NL" sz="2400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nl-NL" sz="2400" dirty="0"/>
              <a:t>Het stoppen met het produceren van ruw ijzer op deze locatie</a:t>
            </a:r>
            <a:br>
              <a:rPr lang="nl-NL" sz="2400" dirty="0"/>
            </a:br>
            <a:endParaRPr lang="nl-NL" sz="2400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nl-NL" sz="2400" dirty="0"/>
              <a:t>Het blijvend borgen van te behalen milieuwinst</a:t>
            </a:r>
          </a:p>
        </p:txBody>
      </p:sp>
    </p:spTree>
    <p:extLst>
      <p:ext uri="{BB962C8B-B14F-4D97-AF65-F5344CB8AC3E}">
        <p14:creationId xmlns:p14="http://schemas.microsoft.com/office/powerpoint/2010/main" val="1463480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8">
            <a:extLst>
              <a:ext uri="{FF2B5EF4-FFF2-40B4-BE49-F238E27FC236}">
                <a16:creationId xmlns:a16="http://schemas.microsoft.com/office/drawing/2014/main" xmlns="" id="{4FFBEE45-F140-49D5-85EA-C78C24340B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BD765066-0A79-4605-AEB2-14FE48F26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284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Het roadmap+ programma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D1163BDC-0712-4BF3-97FD-BB1FD27E4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66" y="2019088"/>
            <a:ext cx="10323502" cy="4092954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400" dirty="0"/>
              <a:t>Is </a:t>
            </a:r>
            <a:r>
              <a:rPr lang="en-US" sz="2400" dirty="0" err="1"/>
              <a:t>een</a:t>
            </a:r>
            <a:r>
              <a:rPr lang="en-US" sz="2400" dirty="0"/>
              <a:t> (</a:t>
            </a:r>
            <a:r>
              <a:rPr lang="en-US" sz="2400" dirty="0" err="1"/>
              <a:t>eenmalige</a:t>
            </a:r>
            <a:r>
              <a:rPr lang="en-US" sz="2400" dirty="0"/>
              <a:t>) </a:t>
            </a:r>
            <a:r>
              <a:rPr lang="en-US" sz="2400" dirty="0" err="1"/>
              <a:t>ingenieursoplossing</a:t>
            </a:r>
            <a:r>
              <a:rPr lang="en-US" sz="2400" dirty="0"/>
              <a:t> </a:t>
            </a:r>
            <a:r>
              <a:rPr lang="en-US" sz="2400" dirty="0" err="1"/>
              <a:t>voor</a:t>
            </a:r>
            <a:r>
              <a:rPr lang="en-US" sz="2400" dirty="0"/>
              <a:t> </a:t>
            </a:r>
            <a:r>
              <a:rPr lang="en-US" sz="2400" dirty="0" err="1"/>
              <a:t>terugwinnen</a:t>
            </a:r>
            <a:r>
              <a:rPr lang="en-US" sz="2400" dirty="0"/>
              <a:t> van de </a:t>
            </a:r>
            <a:r>
              <a:rPr lang="en-US" sz="2400" dirty="0" err="1"/>
              <a:t>maatschappelijke</a:t>
            </a:r>
            <a:r>
              <a:rPr lang="en-US" sz="2400" dirty="0"/>
              <a:t> “</a:t>
            </a:r>
            <a:r>
              <a:rPr lang="en-US" sz="2400" i="1" dirty="0"/>
              <a:t>license to operate</a:t>
            </a:r>
            <a:r>
              <a:rPr lang="en-US" sz="2400" dirty="0"/>
              <a:t>”. Het is </a:t>
            </a:r>
            <a:r>
              <a:rPr lang="en-US" sz="2400" dirty="0" err="1"/>
              <a:t>geen</a:t>
            </a:r>
            <a:r>
              <a:rPr lang="en-US" sz="2400" dirty="0"/>
              <a:t> </a:t>
            </a:r>
            <a:r>
              <a:rPr lang="en-US" sz="2400" dirty="0" err="1"/>
              <a:t>verandering</a:t>
            </a:r>
            <a:r>
              <a:rPr lang="en-US" sz="2400" dirty="0"/>
              <a:t> van </a:t>
            </a:r>
            <a:r>
              <a:rPr lang="en-US" sz="2400" dirty="0" err="1"/>
              <a:t>bedrijfscultuur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Er is </a:t>
            </a:r>
            <a:r>
              <a:rPr lang="en-US" sz="2400" b="1" dirty="0" err="1"/>
              <a:t>geen</a:t>
            </a:r>
            <a:r>
              <a:rPr lang="en-US" sz="2400" dirty="0"/>
              <a:t> </a:t>
            </a:r>
            <a:r>
              <a:rPr lang="en-US" sz="2400" dirty="0" err="1"/>
              <a:t>bereidheid</a:t>
            </a:r>
            <a:r>
              <a:rPr lang="en-US" sz="2400" dirty="0"/>
              <a:t> </a:t>
            </a:r>
            <a:r>
              <a:rPr lang="en-US" sz="2400" dirty="0" err="1"/>
              <a:t>bij</a:t>
            </a:r>
            <a:r>
              <a:rPr lang="en-US" sz="2400" dirty="0"/>
              <a:t> de </a:t>
            </a:r>
            <a:r>
              <a:rPr lang="en-US" sz="2400" dirty="0" err="1"/>
              <a:t>overheid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Tata om de </a:t>
            </a:r>
            <a:r>
              <a:rPr lang="en-US" sz="2400" dirty="0" err="1"/>
              <a:t>toegezegde</a:t>
            </a:r>
            <a:r>
              <a:rPr lang="en-US" sz="2400" dirty="0"/>
              <a:t> </a:t>
            </a:r>
            <a:r>
              <a:rPr lang="en-US" sz="2400" dirty="0" err="1"/>
              <a:t>reducties</a:t>
            </a:r>
            <a:r>
              <a:rPr lang="en-US" sz="2400" dirty="0"/>
              <a:t> in </a:t>
            </a:r>
            <a:r>
              <a:rPr lang="en-US" sz="2400" dirty="0" err="1"/>
              <a:t>uitstoot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overlast</a:t>
            </a:r>
            <a:r>
              <a:rPr lang="en-US" sz="2400" dirty="0"/>
              <a:t> vast </a:t>
            </a:r>
            <a:r>
              <a:rPr lang="en-US" sz="2400" dirty="0" err="1"/>
              <a:t>te</a:t>
            </a:r>
            <a:r>
              <a:rPr lang="en-US" sz="2400" dirty="0"/>
              <a:t> </a:t>
            </a:r>
            <a:r>
              <a:rPr lang="en-US" sz="2400" dirty="0" err="1"/>
              <a:t>leggen</a:t>
            </a:r>
            <a:r>
              <a:rPr lang="en-US" sz="2400" dirty="0"/>
              <a:t> in concrete, </a:t>
            </a:r>
            <a:r>
              <a:rPr lang="en-US" sz="2400" dirty="0" err="1"/>
              <a:t>verlaagde</a:t>
            </a:r>
            <a:r>
              <a:rPr lang="en-US" sz="2400" dirty="0"/>
              <a:t> plafonds in de </a:t>
            </a:r>
            <a:r>
              <a:rPr lang="en-US" sz="2400" dirty="0" err="1"/>
              <a:t>milieuvergunningen</a:t>
            </a:r>
            <a:r>
              <a:rPr lang="en-US" sz="2400" dirty="0"/>
              <a:t> (NIBM </a:t>
            </a:r>
            <a:r>
              <a:rPr lang="en-US" sz="2400" dirty="0" err="1"/>
              <a:t>en</a:t>
            </a:r>
            <a:r>
              <a:rPr lang="en-US" sz="2400" dirty="0"/>
              <a:t> intern </a:t>
            </a:r>
            <a:r>
              <a:rPr lang="en-US" sz="2400" dirty="0" err="1"/>
              <a:t>salderen</a:t>
            </a:r>
            <a:r>
              <a:rPr lang="en-US" sz="2400" dirty="0"/>
              <a:t> </a:t>
            </a:r>
            <a:r>
              <a:rPr lang="en-US" sz="2400" dirty="0" err="1"/>
              <a:t>blijft</a:t>
            </a:r>
            <a:r>
              <a:rPr lang="en-US" sz="2400" dirty="0"/>
              <a:t> </a:t>
            </a:r>
            <a:r>
              <a:rPr lang="en-US" sz="2400" dirty="0" err="1"/>
              <a:t>dagelijkse</a:t>
            </a:r>
            <a:r>
              <a:rPr lang="en-US" sz="2400" dirty="0"/>
              <a:t> </a:t>
            </a:r>
            <a:r>
              <a:rPr lang="en-US" sz="2400" dirty="0" err="1"/>
              <a:t>praktijk</a:t>
            </a:r>
            <a:r>
              <a:rPr lang="en-US" sz="2400" dirty="0"/>
              <a:t>)</a:t>
            </a:r>
          </a:p>
          <a:p>
            <a:endParaRPr lang="en-US" sz="2400" dirty="0"/>
          </a:p>
          <a:p>
            <a:r>
              <a:rPr lang="en-US" sz="2400" dirty="0"/>
              <a:t>Er is </a:t>
            </a:r>
            <a:r>
              <a:rPr lang="en-US" sz="2400" b="1" dirty="0" err="1"/>
              <a:t>geen</a:t>
            </a:r>
            <a:r>
              <a:rPr lang="en-US" sz="2400" b="1" dirty="0"/>
              <a:t> </a:t>
            </a:r>
            <a:r>
              <a:rPr lang="en-US" sz="2400" dirty="0" err="1"/>
              <a:t>bereidheid</a:t>
            </a:r>
            <a:r>
              <a:rPr lang="en-US" sz="2400" dirty="0"/>
              <a:t> </a:t>
            </a:r>
            <a:r>
              <a:rPr lang="en-US" sz="2400" dirty="0" err="1"/>
              <a:t>bij</a:t>
            </a:r>
            <a:r>
              <a:rPr lang="en-US" sz="2400" dirty="0"/>
              <a:t> de </a:t>
            </a:r>
            <a:r>
              <a:rPr lang="en-US" sz="2400" dirty="0" err="1"/>
              <a:t>overheid</a:t>
            </a:r>
            <a:r>
              <a:rPr lang="en-US" sz="2400" dirty="0"/>
              <a:t> de </a:t>
            </a:r>
            <a:r>
              <a:rPr lang="en-US" sz="2400" dirty="0" err="1"/>
              <a:t>milieunormen</a:t>
            </a:r>
            <a:r>
              <a:rPr lang="en-US" sz="2400" dirty="0"/>
              <a:t> in </a:t>
            </a:r>
            <a:r>
              <a:rPr lang="en-US" sz="2400" dirty="0" err="1"/>
              <a:t>dit</a:t>
            </a:r>
            <a:r>
              <a:rPr lang="en-US" sz="2400" dirty="0"/>
              <a:t> </a:t>
            </a:r>
            <a:r>
              <a:rPr lang="en-US" sz="2400" dirty="0" err="1"/>
              <a:t>gebied</a:t>
            </a:r>
            <a:r>
              <a:rPr lang="en-US" sz="2400" dirty="0"/>
              <a:t> significant </a:t>
            </a:r>
            <a:r>
              <a:rPr lang="en-US" sz="2400" dirty="0" err="1"/>
              <a:t>aan</a:t>
            </a:r>
            <a:r>
              <a:rPr lang="en-US" sz="2400" dirty="0"/>
              <a:t> </a:t>
            </a:r>
            <a:r>
              <a:rPr lang="en-US" sz="2400" dirty="0" err="1"/>
              <a:t>te</a:t>
            </a:r>
            <a:r>
              <a:rPr lang="en-US" sz="2400" dirty="0"/>
              <a:t> </a:t>
            </a:r>
            <a:r>
              <a:rPr lang="en-US" sz="2400" dirty="0" err="1"/>
              <a:t>scherpen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te</a:t>
            </a:r>
            <a:r>
              <a:rPr lang="en-US" sz="2400" dirty="0"/>
              <a:t> </a:t>
            </a:r>
            <a:r>
              <a:rPr lang="en-US" sz="2400" dirty="0" err="1"/>
              <a:t>handhaven</a:t>
            </a:r>
            <a:r>
              <a:rPr lang="en-US" sz="2400" dirty="0"/>
              <a:t> [</a:t>
            </a:r>
            <a:r>
              <a:rPr lang="en-US" sz="2400" dirty="0" err="1"/>
              <a:t>integendeel</a:t>
            </a:r>
            <a:r>
              <a:rPr lang="en-US" sz="2400" dirty="0"/>
              <a:t>, NOVI </a:t>
            </a:r>
            <a:r>
              <a:rPr lang="en-US" sz="2400" dirty="0" err="1"/>
              <a:t>beoogt</a:t>
            </a:r>
            <a:r>
              <a:rPr lang="en-US" sz="2400" dirty="0"/>
              <a:t>  de </a:t>
            </a:r>
            <a:r>
              <a:rPr lang="en-US" sz="2400" dirty="0" err="1"/>
              <a:t>huidige</a:t>
            </a:r>
            <a:r>
              <a:rPr lang="en-US" sz="2400" dirty="0"/>
              <a:t> </a:t>
            </a:r>
            <a:r>
              <a:rPr lang="en-US" sz="2400" dirty="0" err="1"/>
              <a:t>milieuruimte</a:t>
            </a:r>
            <a:r>
              <a:rPr lang="en-US" sz="2400" dirty="0"/>
              <a:t> </a:t>
            </a:r>
            <a:r>
              <a:rPr lang="en-US" sz="2400" dirty="0" err="1"/>
              <a:t>voor</a:t>
            </a:r>
            <a:r>
              <a:rPr lang="en-US" sz="2400" dirty="0"/>
              <a:t> </a:t>
            </a:r>
            <a:r>
              <a:rPr lang="en-US" sz="2400" dirty="0" err="1"/>
              <a:t>bedrijven</a:t>
            </a:r>
            <a:r>
              <a:rPr lang="en-US" sz="2400" dirty="0"/>
              <a:t> in </a:t>
            </a:r>
            <a:r>
              <a:rPr lang="en-US" sz="2400" dirty="0" err="1"/>
              <a:t>deze</a:t>
            </a:r>
            <a:r>
              <a:rPr lang="en-US" sz="2400" dirty="0"/>
              <a:t> </a:t>
            </a:r>
            <a:r>
              <a:rPr lang="en-US" sz="2400" dirty="0" err="1"/>
              <a:t>omgeving</a:t>
            </a:r>
            <a:r>
              <a:rPr lang="en-US" sz="2400" dirty="0"/>
              <a:t> </a:t>
            </a:r>
            <a:r>
              <a:rPr lang="en-US" sz="2400" dirty="0" err="1"/>
              <a:t>te</a:t>
            </a:r>
            <a:r>
              <a:rPr lang="en-US" sz="2400" dirty="0"/>
              <a:t> </a:t>
            </a:r>
            <a:r>
              <a:rPr lang="en-US" sz="2400" dirty="0" err="1"/>
              <a:t>waarborgen</a:t>
            </a:r>
            <a:r>
              <a:rPr lang="en-US" sz="2400" dirty="0"/>
              <a:t>/</a:t>
            </a:r>
            <a:r>
              <a:rPr lang="en-US" sz="2400" dirty="0" err="1"/>
              <a:t>verruimen</a:t>
            </a:r>
            <a:r>
              <a:rPr lang="en-US" sz="2400" dirty="0"/>
              <a:t>]</a:t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99353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9A36457-A5F4-4103-A443-02581C0918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DC5FB7E8-B636-40FA-BE8D-48145C0F5C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B847A09E-82E7-482D-8786-E2F052B7F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nl-NL">
                <a:solidFill>
                  <a:schemeClr val="tx1">
                    <a:lumMod val="85000"/>
                    <a:lumOff val="15000"/>
                  </a:schemeClr>
                </a:solidFill>
              </a:rPr>
              <a:t>Wat wij u vragen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E958099F-B78C-45D0-8FA6-026E33ADB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080" y="2473053"/>
            <a:ext cx="10945090" cy="3320031"/>
          </a:xfrm>
        </p:spPr>
        <p:txBody>
          <a:bodyPr anchor="ctr">
            <a:normAutofit lnSpcReduction="10000"/>
          </a:bodyPr>
          <a:lstStyle/>
          <a:p>
            <a:r>
              <a:rPr lang="nl-N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Voorkom tunnelvisie door een te beperkte scenario analyse</a:t>
            </a:r>
          </a:p>
          <a:p>
            <a:r>
              <a:rPr lang="nl-N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Betrek naast het basisscenario van Tata, de verbeterde variant van FNV/Zeester ook:</a:t>
            </a:r>
          </a:p>
          <a:p>
            <a:pPr lvl="1"/>
            <a:r>
              <a:rPr lang="nl-N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 out of de box benadering van “de duurzame stad”, </a:t>
            </a:r>
          </a:p>
          <a:p>
            <a:pPr lvl="1"/>
            <a:r>
              <a:rPr lang="nl-N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 scenario’s van capaciteitsafbouw; recycling; en onmiddellijke sluiting </a:t>
            </a:r>
            <a:r>
              <a:rPr lang="nl-NL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Kooksfabriek</a:t>
            </a:r>
            <a:r>
              <a:rPr lang="nl-N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2. </a:t>
            </a:r>
          </a:p>
          <a:p>
            <a:r>
              <a:rPr lang="nl-N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Analyseer alle scenario’s op </a:t>
            </a:r>
            <a:r>
              <a:rPr lang="nl-N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milieu, gezondheid, veiligheid </a:t>
            </a:r>
            <a:r>
              <a:rPr lang="nl-N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(en niet alleen op CO2 en werkgelegenheid) en op </a:t>
            </a:r>
            <a:r>
              <a:rPr lang="nl-N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het tijdspad</a:t>
            </a:r>
          </a:p>
          <a:p>
            <a:r>
              <a:rPr lang="nl-NL" sz="2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00"/>
                </a:highlight>
              </a:rPr>
              <a:t>Laat alle scenario’s als dwingende randvoorwaarde hebben dat de </a:t>
            </a:r>
            <a:r>
              <a:rPr lang="nl-NL" sz="2400" dirty="0" err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00"/>
                </a:highlight>
              </a:rPr>
              <a:t>kooksfabriek</a:t>
            </a:r>
            <a:r>
              <a:rPr lang="nl-NL" sz="2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00"/>
                </a:highlight>
              </a:rPr>
              <a:t> 2 op korte termijn, maar in ieder geval voor 31 dec 2024 gesloten is</a:t>
            </a:r>
          </a:p>
          <a:p>
            <a:pPr marL="457200" lvl="1" indent="0">
              <a:buNone/>
            </a:pPr>
            <a:endParaRPr lang="nl-NL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42DCE2C-2863-46FA-9BE7-24365A24D9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772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C9A36457-A5F4-4103-A443-02581C0918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A5CF486-D9E5-4A66-898A-F3D62B81B1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147" y="-5"/>
            <a:ext cx="12193149" cy="2200064"/>
          </a:xfrm>
          <a:custGeom>
            <a:avLst/>
            <a:gdLst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57107 w 12192001"/>
              <a:gd name="connsiteY22" fmla="*/ 792050 h 2344739"/>
              <a:gd name="connsiteX23" fmla="*/ 11810326 w 12192001"/>
              <a:gd name="connsiteY23" fmla="*/ 799074 h 2344739"/>
              <a:gd name="connsiteX24" fmla="*/ 11550277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57107 w 12192001"/>
              <a:gd name="connsiteY22" fmla="*/ 792050 h 2344739"/>
              <a:gd name="connsiteX23" fmla="*/ 11810326 w 12192001"/>
              <a:gd name="connsiteY23" fmla="*/ 799074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236" fmla="*/ 0 w 12192001"/>
              <a:gd name="connsiteY23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57107 w 12192001"/>
              <a:gd name="connsiteY22" fmla="*/ 792050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236" fmla="*/ 0 w 12192001"/>
              <a:gd name="connsiteY23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236" fmla="*/ 0 w 12192001"/>
              <a:gd name="connsiteY23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415912 w 12192001"/>
              <a:gd name="connsiteY26" fmla="*/ 1173869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415912 w 12192001"/>
              <a:gd name="connsiteY26" fmla="*/ 1173869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415912 w 12192001"/>
              <a:gd name="connsiteY26" fmla="*/ 1173869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522499 w 12192001"/>
              <a:gd name="connsiteY26" fmla="*/ 1207528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1207528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1207528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1207528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999965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37318 w 12192001"/>
              <a:gd name="connsiteY70" fmla="*/ 1920435 h 2344739"/>
              <a:gd name="connsiteX71" fmla="*/ 9113812 w 12192001"/>
              <a:gd name="connsiteY71" fmla="*/ 1919069 h 2344739"/>
              <a:gd name="connsiteX72" fmla="*/ 9053453 w 12192001"/>
              <a:gd name="connsiteY72" fmla="*/ 1910755 h 2344739"/>
              <a:gd name="connsiteX73" fmla="*/ 9005486 w 12192001"/>
              <a:gd name="connsiteY73" fmla="*/ 1914040 h 2344739"/>
              <a:gd name="connsiteX74" fmla="*/ 9005201 w 12192001"/>
              <a:gd name="connsiteY74" fmla="*/ 1913800 h 2344739"/>
              <a:gd name="connsiteX75" fmla="*/ 8996232 w 12192001"/>
              <a:gd name="connsiteY75" fmla="*/ 1915011 h 2344739"/>
              <a:gd name="connsiteX76" fmla="*/ 8990394 w 12192001"/>
              <a:gd name="connsiteY76" fmla="*/ 1917072 h 2344739"/>
              <a:gd name="connsiteX77" fmla="*/ 8974337 w 12192001"/>
              <a:gd name="connsiteY77" fmla="*/ 1920298 h 2344739"/>
              <a:gd name="connsiteX78" fmla="*/ 8968011 w 12192001"/>
              <a:gd name="connsiteY78" fmla="*/ 1919598 h 2344739"/>
              <a:gd name="connsiteX79" fmla="*/ 8963048 w 12192001"/>
              <a:gd name="connsiteY79" fmla="*/ 1917373 h 2344739"/>
              <a:gd name="connsiteX80" fmla="*/ 8928988 w 12192001"/>
              <a:gd name="connsiteY80" fmla="*/ 1914185 h 2344739"/>
              <a:gd name="connsiteX81" fmla="*/ 8752444 w 12192001"/>
              <a:gd name="connsiteY81" fmla="*/ 1933417 h 2344739"/>
              <a:gd name="connsiteX82" fmla="*/ 8707847 w 12192001"/>
              <a:gd name="connsiteY82" fmla="*/ 1935518 h 2344739"/>
              <a:gd name="connsiteX83" fmla="*/ 8596071 w 12192001"/>
              <a:gd name="connsiteY83" fmla="*/ 1944090 h 2344739"/>
              <a:gd name="connsiteX84" fmla="*/ 8525230 w 12192001"/>
              <a:gd name="connsiteY84" fmla="*/ 1929248 h 2344739"/>
              <a:gd name="connsiteX85" fmla="*/ 8510983 w 12192001"/>
              <a:gd name="connsiteY85" fmla="*/ 1935163 h 2344739"/>
              <a:gd name="connsiteX86" fmla="*/ 8506167 w 12192001"/>
              <a:gd name="connsiteY86" fmla="*/ 1938164 h 2344739"/>
              <a:gd name="connsiteX87" fmla="*/ 8497968 w 12192001"/>
              <a:gd name="connsiteY87" fmla="*/ 1940902 h 2344739"/>
              <a:gd name="connsiteX88" fmla="*/ 8497594 w 12192001"/>
              <a:gd name="connsiteY88" fmla="*/ 1940723 h 2344739"/>
              <a:gd name="connsiteX89" fmla="*/ 8490249 w 12192001"/>
              <a:gd name="connsiteY89" fmla="*/ 1943773 h 2344739"/>
              <a:gd name="connsiteX90" fmla="*/ 8367182 w 12192001"/>
              <a:gd name="connsiteY90" fmla="*/ 1957815 h 2344739"/>
              <a:gd name="connsiteX91" fmla="*/ 8353799 w 12192001"/>
              <a:gd name="connsiteY91" fmla="*/ 1958009 h 2344739"/>
              <a:gd name="connsiteX92" fmla="*/ 8352373 w 12192001"/>
              <a:gd name="connsiteY92" fmla="*/ 1957169 h 2344739"/>
              <a:gd name="connsiteX93" fmla="*/ 8320104 w 12192001"/>
              <a:gd name="connsiteY93" fmla="*/ 1974587 h 2344739"/>
              <a:gd name="connsiteX94" fmla="*/ 8314433 w 12192001"/>
              <a:gd name="connsiteY94" fmla="*/ 1974913 h 2344739"/>
              <a:gd name="connsiteX95" fmla="*/ 8295174 w 12192001"/>
              <a:gd name="connsiteY95" fmla="*/ 1988808 h 2344739"/>
              <a:gd name="connsiteX96" fmla="*/ 8284276 w 12192001"/>
              <a:gd name="connsiteY96" fmla="*/ 1994631 h 2344739"/>
              <a:gd name="connsiteX97" fmla="*/ 8283150 w 12192001"/>
              <a:gd name="connsiteY97" fmla="*/ 1999074 h 2344739"/>
              <a:gd name="connsiteX98" fmla="*/ 8266076 w 12192001"/>
              <a:gd name="connsiteY98" fmla="*/ 2006249 h 2344739"/>
              <a:gd name="connsiteX99" fmla="*/ 8263377 w 12192001"/>
              <a:gd name="connsiteY99" fmla="*/ 2006019 h 2344739"/>
              <a:gd name="connsiteX100" fmla="*/ 8252033 w 12192001"/>
              <a:gd name="connsiteY100" fmla="*/ 2015862 h 2344739"/>
              <a:gd name="connsiteX101" fmla="*/ 8245834 w 12192001"/>
              <a:gd name="connsiteY101" fmla="*/ 2028854 h 2344739"/>
              <a:gd name="connsiteX102" fmla="*/ 8090272 w 12192001"/>
              <a:gd name="connsiteY102" fmla="*/ 2075015 h 2344739"/>
              <a:gd name="connsiteX103" fmla="*/ 7905407 w 12192001"/>
              <a:gd name="connsiteY103" fmla="*/ 2116988 h 2344739"/>
              <a:gd name="connsiteX104" fmla="*/ 7718745 w 12192001"/>
              <a:gd name="connsiteY104" fmla="*/ 2142703 h 2344739"/>
              <a:gd name="connsiteX105" fmla="*/ 7614347 w 12192001"/>
              <a:gd name="connsiteY105" fmla="*/ 2139232 h 2344739"/>
              <a:gd name="connsiteX106" fmla="*/ 7527543 w 12192001"/>
              <a:gd name="connsiteY106" fmla="*/ 2145060 h 2344739"/>
              <a:gd name="connsiteX107" fmla="*/ 7519571 w 12192001"/>
              <a:gd name="connsiteY107" fmla="*/ 2147613 h 2344739"/>
              <a:gd name="connsiteX108" fmla="*/ 7507411 w 12192001"/>
              <a:gd name="connsiteY108" fmla="*/ 2148948 h 2344739"/>
              <a:gd name="connsiteX109" fmla="*/ 7507040 w 12192001"/>
              <a:gd name="connsiteY109" fmla="*/ 2148621 h 2344739"/>
              <a:gd name="connsiteX110" fmla="*/ 7495795 w 12192001"/>
              <a:gd name="connsiteY110" fmla="*/ 2150573 h 2344739"/>
              <a:gd name="connsiteX111" fmla="*/ 7405391 w 12192001"/>
              <a:gd name="connsiteY111" fmla="*/ 2142468 h 2344739"/>
              <a:gd name="connsiteX112" fmla="*/ 7312180 w 12192001"/>
              <a:gd name="connsiteY112" fmla="*/ 2132873 h 2344739"/>
              <a:gd name="connsiteX113" fmla="*/ 7310853 w 12192001"/>
              <a:gd name="connsiteY113" fmla="*/ 2131431 h 2344739"/>
              <a:gd name="connsiteX114" fmla="*/ 7218559 w 12192001"/>
              <a:gd name="connsiteY114" fmla="*/ 2156680 h 2344739"/>
              <a:gd name="connsiteX115" fmla="*/ 7201101 w 12192001"/>
              <a:gd name="connsiteY115" fmla="*/ 2161230 h 2344739"/>
              <a:gd name="connsiteX116" fmla="*/ 7197004 w 12192001"/>
              <a:gd name="connsiteY116" fmla="*/ 2166588 h 2344739"/>
              <a:gd name="connsiteX117" fmla="*/ 7170808 w 12192001"/>
              <a:gd name="connsiteY117" fmla="*/ 2171236 h 2344739"/>
              <a:gd name="connsiteX118" fmla="*/ 7096988 w 12192001"/>
              <a:gd name="connsiteY118" fmla="*/ 2183464 h 2344739"/>
              <a:gd name="connsiteX119" fmla="*/ 7018496 w 12192001"/>
              <a:gd name="connsiteY119" fmla="*/ 2183090 h 2344739"/>
              <a:gd name="connsiteX120" fmla="*/ 6904146 w 12192001"/>
              <a:gd name="connsiteY120" fmla="*/ 2212596 h 2344739"/>
              <a:gd name="connsiteX121" fmla="*/ 6708222 w 12192001"/>
              <a:gd name="connsiteY121" fmla="*/ 2240551 h 2344739"/>
              <a:gd name="connsiteX122" fmla="*/ 6549454 w 12192001"/>
              <a:gd name="connsiteY122" fmla="*/ 2269327 h 2344739"/>
              <a:gd name="connsiteX123" fmla="*/ 6317560 w 12192001"/>
              <a:gd name="connsiteY123" fmla="*/ 2316127 h 2344739"/>
              <a:gd name="connsiteX124" fmla="*/ 6168674 w 12192001"/>
              <a:gd name="connsiteY124" fmla="*/ 2318214 h 2344739"/>
              <a:gd name="connsiteX125" fmla="*/ 6073848 w 12192001"/>
              <a:gd name="connsiteY125" fmla="*/ 2338676 h 2344739"/>
              <a:gd name="connsiteX126" fmla="*/ 6068529 w 12192001"/>
              <a:gd name="connsiteY126" fmla="*/ 2337139 h 2344739"/>
              <a:gd name="connsiteX127" fmla="*/ 6048638 w 12192001"/>
              <a:gd name="connsiteY127" fmla="*/ 2337822 h 2344739"/>
              <a:gd name="connsiteX128" fmla="*/ 6041285 w 12192001"/>
              <a:gd name="connsiteY128" fmla="*/ 2329473 h 2344739"/>
              <a:gd name="connsiteX129" fmla="*/ 6010090 w 12192001"/>
              <a:gd name="connsiteY129" fmla="*/ 2324380 h 2344739"/>
              <a:gd name="connsiteX130" fmla="*/ 5957375 w 12192001"/>
              <a:gd name="connsiteY130" fmla="*/ 2328024 h 2344739"/>
              <a:gd name="connsiteX131" fmla="*/ 5758919 w 12192001"/>
              <a:gd name="connsiteY131" fmla="*/ 2343716 h 2344739"/>
              <a:gd name="connsiteX132" fmla="*/ 5626960 w 12192001"/>
              <a:gd name="connsiteY132" fmla="*/ 2344739 h 2344739"/>
              <a:gd name="connsiteX133" fmla="*/ 5470906 w 12192001"/>
              <a:gd name="connsiteY133" fmla="*/ 2330719 h 2344739"/>
              <a:gd name="connsiteX134" fmla="*/ 5432761 w 12192001"/>
              <a:gd name="connsiteY134" fmla="*/ 2319466 h 2344739"/>
              <a:gd name="connsiteX135" fmla="*/ 5381669 w 12192001"/>
              <a:gd name="connsiteY135" fmla="*/ 2301764 h 2344739"/>
              <a:gd name="connsiteX136" fmla="*/ 5261764 w 12192001"/>
              <a:gd name="connsiteY136" fmla="*/ 2281347 h 2344739"/>
              <a:gd name="connsiteX137" fmla="*/ 5222961 w 12192001"/>
              <a:gd name="connsiteY137" fmla="*/ 2270223 h 2344739"/>
              <a:gd name="connsiteX138" fmla="*/ 5174660 w 12192001"/>
              <a:gd name="connsiteY138" fmla="*/ 2267233 h 2344739"/>
              <a:gd name="connsiteX139" fmla="*/ 5156554 w 12192001"/>
              <a:gd name="connsiteY139" fmla="*/ 2260010 h 2344739"/>
              <a:gd name="connsiteX140" fmla="*/ 5142599 w 12192001"/>
              <a:gd name="connsiteY140" fmla="*/ 2256610 h 2344739"/>
              <a:gd name="connsiteX141" fmla="*/ 5139596 w 12192001"/>
              <a:gd name="connsiteY141" fmla="*/ 2254509 h 2344739"/>
              <a:gd name="connsiteX142" fmla="*/ 5121659 w 12192001"/>
              <a:gd name="connsiteY142" fmla="*/ 2243656 h 2344739"/>
              <a:gd name="connsiteX143" fmla="*/ 5065790 w 12192001"/>
              <a:gd name="connsiteY143" fmla="*/ 2250227 h 2344739"/>
              <a:gd name="connsiteX144" fmla="*/ 5011514 w 12192001"/>
              <a:gd name="connsiteY144" fmla="*/ 2233846 h 2344739"/>
              <a:gd name="connsiteX145" fmla="*/ 4840441 w 12192001"/>
              <a:gd name="connsiteY145" fmla="*/ 2209829 h 2344739"/>
              <a:gd name="connsiteX146" fmla="*/ 4762447 w 12192001"/>
              <a:gd name="connsiteY146" fmla="*/ 2182061 h 2344739"/>
              <a:gd name="connsiteX147" fmla="*/ 4723186 w 12192001"/>
              <a:gd name="connsiteY147" fmla="*/ 2173047 h 2344739"/>
              <a:gd name="connsiteX148" fmla="*/ 4721176 w 12192001"/>
              <a:gd name="connsiteY148" fmla="*/ 2172298 h 2344739"/>
              <a:gd name="connsiteX149" fmla="*/ 4722111 w 12192001"/>
              <a:gd name="connsiteY149" fmla="*/ 2172087 h 2344739"/>
              <a:gd name="connsiteX150" fmla="*/ 4717202 w 12192001"/>
              <a:gd name="connsiteY150" fmla="*/ 2170817 h 2344739"/>
              <a:gd name="connsiteX151" fmla="*/ 4721176 w 12192001"/>
              <a:gd name="connsiteY151" fmla="*/ 2172298 h 2344739"/>
              <a:gd name="connsiteX152" fmla="*/ 4715526 w 12192001"/>
              <a:gd name="connsiteY152" fmla="*/ 2173573 h 2344739"/>
              <a:gd name="connsiteX153" fmla="*/ 4515814 w 12192001"/>
              <a:gd name="connsiteY153" fmla="*/ 2163671 h 2344739"/>
              <a:gd name="connsiteX154" fmla="*/ 4428543 w 12192001"/>
              <a:gd name="connsiteY154" fmla="*/ 2153020 h 2344739"/>
              <a:gd name="connsiteX155" fmla="*/ 4362875 w 12192001"/>
              <a:gd name="connsiteY155" fmla="*/ 2151674 h 2344739"/>
              <a:gd name="connsiteX156" fmla="*/ 4316966 w 12192001"/>
              <a:gd name="connsiteY156" fmla="*/ 2158289 h 2344739"/>
              <a:gd name="connsiteX157" fmla="*/ 4315110 w 12192001"/>
              <a:gd name="connsiteY157" fmla="*/ 2156948 h 2344739"/>
              <a:gd name="connsiteX158" fmla="*/ 4295144 w 12192001"/>
              <a:gd name="connsiteY158" fmla="*/ 2155069 h 2344739"/>
              <a:gd name="connsiteX159" fmla="*/ 4290064 w 12192001"/>
              <a:gd name="connsiteY159" fmla="*/ 2157986 h 2344739"/>
              <a:gd name="connsiteX160" fmla="*/ 4276142 w 12192001"/>
              <a:gd name="connsiteY160" fmla="*/ 2157740 h 2344739"/>
              <a:gd name="connsiteX161" fmla="*/ 4248117 w 12192001"/>
              <a:gd name="connsiteY161" fmla="*/ 2160064 h 2344739"/>
              <a:gd name="connsiteX162" fmla="*/ 4202051 w 12192001"/>
              <a:gd name="connsiteY162" fmla="*/ 2157269 h 2344739"/>
              <a:gd name="connsiteX163" fmla="*/ 4201745 w 12192001"/>
              <a:gd name="connsiteY163" fmla="*/ 2156010 h 2344739"/>
              <a:gd name="connsiteX164" fmla="*/ 4191248 w 12192001"/>
              <a:gd name="connsiteY164" fmla="*/ 2150376 h 2344739"/>
              <a:gd name="connsiteX165" fmla="*/ 4142745 w 12192001"/>
              <a:gd name="connsiteY165" fmla="*/ 2134511 h 2344739"/>
              <a:gd name="connsiteX166" fmla="*/ 4083097 w 12192001"/>
              <a:gd name="connsiteY166" fmla="*/ 2107978 h 2344739"/>
              <a:gd name="connsiteX167" fmla="*/ 4074546 w 12192001"/>
              <a:gd name="connsiteY167" fmla="*/ 2107143 h 2344739"/>
              <a:gd name="connsiteX168" fmla="*/ 4074427 w 12192001"/>
              <a:gd name="connsiteY168" fmla="*/ 2106844 h 2344739"/>
              <a:gd name="connsiteX169" fmla="*/ 4065510 w 12192001"/>
              <a:gd name="connsiteY169" fmla="*/ 2105400 h 2344739"/>
              <a:gd name="connsiteX170" fmla="*/ 4058954 w 12192001"/>
              <a:gd name="connsiteY170" fmla="*/ 2105618 h 2344739"/>
              <a:gd name="connsiteX171" fmla="*/ 4042364 w 12192001"/>
              <a:gd name="connsiteY171" fmla="*/ 2103997 h 2344739"/>
              <a:gd name="connsiteX172" fmla="*/ 4036997 w 12192001"/>
              <a:gd name="connsiteY172" fmla="*/ 2101563 h 2344739"/>
              <a:gd name="connsiteX173" fmla="*/ 4035363 w 12192001"/>
              <a:gd name="connsiteY173" fmla="*/ 2097896 h 2344739"/>
              <a:gd name="connsiteX174" fmla="*/ 4033778 w 12192001"/>
              <a:gd name="connsiteY174" fmla="*/ 2098131 h 2344739"/>
              <a:gd name="connsiteX175" fmla="*/ 4004538 w 12192001"/>
              <a:gd name="connsiteY175" fmla="*/ 2085563 h 2344739"/>
              <a:gd name="connsiteX176" fmla="*/ 3936846 w 12192001"/>
              <a:gd name="connsiteY176" fmla="*/ 2068106 h 2344739"/>
              <a:gd name="connsiteX177" fmla="*/ 3897275 w 12192001"/>
              <a:gd name="connsiteY177" fmla="*/ 2062451 h 2344739"/>
              <a:gd name="connsiteX178" fmla="*/ 3789760 w 12192001"/>
              <a:gd name="connsiteY178" fmla="*/ 2042213 h 2344739"/>
              <a:gd name="connsiteX179" fmla="*/ 3682513 w 12192001"/>
              <a:gd name="connsiteY179" fmla="*/ 2018290 h 2344739"/>
              <a:gd name="connsiteX180" fmla="*/ 3610035 w 12192001"/>
              <a:gd name="connsiteY180" fmla="*/ 1986019 h 2344739"/>
              <a:gd name="connsiteX181" fmla="*/ 3603855 w 12192001"/>
              <a:gd name="connsiteY181" fmla="*/ 1987381 h 2344739"/>
              <a:gd name="connsiteX182" fmla="*/ 3594736 w 12192001"/>
              <a:gd name="connsiteY182" fmla="*/ 1987545 h 2344739"/>
              <a:gd name="connsiteX183" fmla="*/ 3594501 w 12192001"/>
              <a:gd name="connsiteY183" fmla="*/ 1987276 h 2344739"/>
              <a:gd name="connsiteX184" fmla="*/ 3585978 w 12192001"/>
              <a:gd name="connsiteY184" fmla="*/ 1987966 h 2344739"/>
              <a:gd name="connsiteX185" fmla="*/ 3536135 w 12192001"/>
              <a:gd name="connsiteY185" fmla="*/ 1978267 h 2344739"/>
              <a:gd name="connsiteX186" fmla="*/ 3473223 w 12192001"/>
              <a:gd name="connsiteY186" fmla="*/ 1974606 h 2344739"/>
              <a:gd name="connsiteX187" fmla="*/ 3400728 w 12192001"/>
              <a:gd name="connsiteY187" fmla="*/ 1962558 h 2344739"/>
              <a:gd name="connsiteX188" fmla="*/ 3363888 w 12192001"/>
              <a:gd name="connsiteY188" fmla="*/ 1979510 h 2344739"/>
              <a:gd name="connsiteX189" fmla="*/ 3344026 w 12192001"/>
              <a:gd name="connsiteY189" fmla="*/ 1981192 h 2344739"/>
              <a:gd name="connsiteX190" fmla="*/ 3341698 w 12192001"/>
              <a:gd name="connsiteY190" fmla="*/ 1980217 h 2344739"/>
              <a:gd name="connsiteX191" fmla="*/ 3262356 w 12192001"/>
              <a:gd name="connsiteY191" fmla="*/ 1986094 h 2344739"/>
              <a:gd name="connsiteX192" fmla="*/ 3142556 w 12192001"/>
              <a:gd name="connsiteY192" fmla="*/ 1993869 h 2344739"/>
              <a:gd name="connsiteX193" fmla="*/ 3030291 w 12192001"/>
              <a:gd name="connsiteY193" fmla="*/ 1996512 h 2344739"/>
              <a:gd name="connsiteX194" fmla="*/ 2781569 w 12192001"/>
              <a:gd name="connsiteY194" fmla="*/ 2018333 h 2344739"/>
              <a:gd name="connsiteX195" fmla="*/ 2646527 w 12192001"/>
              <a:gd name="connsiteY195" fmla="*/ 2028869 h 2344739"/>
              <a:gd name="connsiteX196" fmla="*/ 2568028 w 12192001"/>
              <a:gd name="connsiteY196" fmla="*/ 2002628 h 2344739"/>
              <a:gd name="connsiteX197" fmla="*/ 2443255 w 12192001"/>
              <a:gd name="connsiteY197" fmla="*/ 2016529 h 2344739"/>
              <a:gd name="connsiteX198" fmla="*/ 2315112 w 12192001"/>
              <a:gd name="connsiteY198" fmla="*/ 2024996 h 2344739"/>
              <a:gd name="connsiteX199" fmla="*/ 2208578 w 12192001"/>
              <a:gd name="connsiteY199" fmla="*/ 2019763 h 2344739"/>
              <a:gd name="connsiteX200" fmla="*/ 2094665 w 12192001"/>
              <a:gd name="connsiteY200" fmla="*/ 2003052 h 2344739"/>
              <a:gd name="connsiteX201" fmla="*/ 1997356 w 12192001"/>
              <a:gd name="connsiteY201" fmla="*/ 1995032 h 2344739"/>
              <a:gd name="connsiteX202" fmla="*/ 1928172 w 12192001"/>
              <a:gd name="connsiteY202" fmla="*/ 2016977 h 2344739"/>
              <a:gd name="connsiteX203" fmla="*/ 1921650 w 12192001"/>
              <a:gd name="connsiteY203" fmla="*/ 2012146 h 2344739"/>
              <a:gd name="connsiteX204" fmla="*/ 1873080 w 12192001"/>
              <a:gd name="connsiteY204" fmla="*/ 2013741 h 2344739"/>
              <a:gd name="connsiteX205" fmla="*/ 1786655 w 12192001"/>
              <a:gd name="connsiteY205" fmla="*/ 2041363 h 2344739"/>
              <a:gd name="connsiteX206" fmla="*/ 1738204 w 12192001"/>
              <a:gd name="connsiteY206" fmla="*/ 2036312 h 2344739"/>
              <a:gd name="connsiteX207" fmla="*/ 1675071 w 12192001"/>
              <a:gd name="connsiteY207" fmla="*/ 2019963 h 2344739"/>
              <a:gd name="connsiteX208" fmla="*/ 1608669 w 12192001"/>
              <a:gd name="connsiteY208" fmla="*/ 2013066 h 2344739"/>
              <a:gd name="connsiteX209" fmla="*/ 1496110 w 12192001"/>
              <a:gd name="connsiteY209" fmla="*/ 1987476 h 2344739"/>
              <a:gd name="connsiteX210" fmla="*/ 1149979 w 12192001"/>
              <a:gd name="connsiteY210" fmla="*/ 1938041 h 2344739"/>
              <a:gd name="connsiteX211" fmla="*/ 858269 w 12192001"/>
              <a:gd name="connsiteY211" fmla="*/ 1928608 h 2344739"/>
              <a:gd name="connsiteX212" fmla="*/ 837540 w 12192001"/>
              <a:gd name="connsiteY212" fmla="*/ 1929821 h 2344739"/>
              <a:gd name="connsiteX213" fmla="*/ 816809 w 12192001"/>
              <a:gd name="connsiteY213" fmla="*/ 1927857 h 2344739"/>
              <a:gd name="connsiteX214" fmla="*/ 811506 w 12192001"/>
              <a:gd name="connsiteY214" fmla="*/ 1930751 h 2344739"/>
              <a:gd name="connsiteX215" fmla="*/ 797041 w 12192001"/>
              <a:gd name="connsiteY215" fmla="*/ 1930446 h 2344739"/>
              <a:gd name="connsiteX216" fmla="*/ 767901 w 12192001"/>
              <a:gd name="connsiteY216" fmla="*/ 1932653 h 2344739"/>
              <a:gd name="connsiteX217" fmla="*/ 763053 w 12192001"/>
              <a:gd name="connsiteY217" fmla="*/ 1930432 h 2344739"/>
              <a:gd name="connsiteX218" fmla="*/ 720047 w 12192001"/>
              <a:gd name="connsiteY218" fmla="*/ 1929661 h 2344739"/>
              <a:gd name="connsiteX219" fmla="*/ 719742 w 12192001"/>
              <a:gd name="connsiteY219" fmla="*/ 1928399 h 2344739"/>
              <a:gd name="connsiteX220" fmla="*/ 708875 w 12192001"/>
              <a:gd name="connsiteY220" fmla="*/ 1922722 h 2344739"/>
              <a:gd name="connsiteX221" fmla="*/ 596792 w 12192001"/>
              <a:gd name="connsiteY221" fmla="*/ 1879864 h 2344739"/>
              <a:gd name="connsiteX222" fmla="*/ 578535 w 12192001"/>
              <a:gd name="connsiteY222" fmla="*/ 1877212 h 2344739"/>
              <a:gd name="connsiteX223" fmla="*/ 571717 w 12192001"/>
              <a:gd name="connsiteY223" fmla="*/ 1877401 h 2344739"/>
              <a:gd name="connsiteX224" fmla="*/ 445099 w 12192001"/>
              <a:gd name="connsiteY224" fmla="*/ 1839371 h 2344739"/>
              <a:gd name="connsiteX225" fmla="*/ 404015 w 12192001"/>
              <a:gd name="connsiteY225" fmla="*/ 1833548 h 2344739"/>
              <a:gd name="connsiteX226" fmla="*/ 292435 w 12192001"/>
              <a:gd name="connsiteY226" fmla="*/ 1812852 h 2344739"/>
              <a:gd name="connsiteX227" fmla="*/ 118381 w 12192001"/>
              <a:gd name="connsiteY227" fmla="*/ 1761047 h 2344739"/>
              <a:gd name="connsiteX228" fmla="*/ 15526 w 12192001"/>
              <a:gd name="connsiteY228" fmla="*/ 1758191 h 2344739"/>
              <a:gd name="connsiteX229" fmla="*/ 2 w 12192001"/>
              <a:gd name="connsiteY229" fmla="*/ 1752722 h 2344739"/>
              <a:gd name="connsiteX230" fmla="*/ 1 w 12192001"/>
              <a:gd name="connsiteY230" fmla="*/ 762497 h 2344739"/>
              <a:gd name="connsiteX231" fmla="*/ 0 w 12192001"/>
              <a:gd name="connsiteY231" fmla="*/ 762497 h 2344739"/>
              <a:gd name="connsiteX232" fmla="*/ 0 w 12192001"/>
              <a:gd name="connsiteY232" fmla="*/ 222213 h 2344739"/>
              <a:gd name="connsiteX233" fmla="*/ 0 w 12192001"/>
              <a:gd name="connsiteY233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13812 w 12192001"/>
              <a:gd name="connsiteY70" fmla="*/ 1919069 h 2344739"/>
              <a:gd name="connsiteX71" fmla="*/ 9053453 w 12192001"/>
              <a:gd name="connsiteY71" fmla="*/ 1910755 h 2344739"/>
              <a:gd name="connsiteX72" fmla="*/ 9005486 w 12192001"/>
              <a:gd name="connsiteY72" fmla="*/ 1914040 h 2344739"/>
              <a:gd name="connsiteX73" fmla="*/ 9005201 w 12192001"/>
              <a:gd name="connsiteY73" fmla="*/ 1913800 h 2344739"/>
              <a:gd name="connsiteX74" fmla="*/ 8996232 w 12192001"/>
              <a:gd name="connsiteY74" fmla="*/ 1915011 h 2344739"/>
              <a:gd name="connsiteX75" fmla="*/ 8990394 w 12192001"/>
              <a:gd name="connsiteY75" fmla="*/ 1917072 h 2344739"/>
              <a:gd name="connsiteX76" fmla="*/ 8974337 w 12192001"/>
              <a:gd name="connsiteY76" fmla="*/ 1920298 h 2344739"/>
              <a:gd name="connsiteX77" fmla="*/ 8968011 w 12192001"/>
              <a:gd name="connsiteY77" fmla="*/ 1919598 h 2344739"/>
              <a:gd name="connsiteX78" fmla="*/ 8963048 w 12192001"/>
              <a:gd name="connsiteY78" fmla="*/ 1917373 h 2344739"/>
              <a:gd name="connsiteX79" fmla="*/ 8928988 w 12192001"/>
              <a:gd name="connsiteY79" fmla="*/ 1914185 h 2344739"/>
              <a:gd name="connsiteX80" fmla="*/ 8752444 w 12192001"/>
              <a:gd name="connsiteY80" fmla="*/ 1933417 h 2344739"/>
              <a:gd name="connsiteX81" fmla="*/ 8707847 w 12192001"/>
              <a:gd name="connsiteY81" fmla="*/ 1935518 h 2344739"/>
              <a:gd name="connsiteX82" fmla="*/ 8596071 w 12192001"/>
              <a:gd name="connsiteY82" fmla="*/ 1944090 h 2344739"/>
              <a:gd name="connsiteX83" fmla="*/ 8525230 w 12192001"/>
              <a:gd name="connsiteY83" fmla="*/ 1929248 h 2344739"/>
              <a:gd name="connsiteX84" fmla="*/ 8510983 w 12192001"/>
              <a:gd name="connsiteY84" fmla="*/ 1935163 h 2344739"/>
              <a:gd name="connsiteX85" fmla="*/ 8506167 w 12192001"/>
              <a:gd name="connsiteY85" fmla="*/ 1938164 h 2344739"/>
              <a:gd name="connsiteX86" fmla="*/ 8497968 w 12192001"/>
              <a:gd name="connsiteY86" fmla="*/ 1940902 h 2344739"/>
              <a:gd name="connsiteX87" fmla="*/ 8497594 w 12192001"/>
              <a:gd name="connsiteY87" fmla="*/ 1940723 h 2344739"/>
              <a:gd name="connsiteX88" fmla="*/ 8490249 w 12192001"/>
              <a:gd name="connsiteY88" fmla="*/ 1943773 h 2344739"/>
              <a:gd name="connsiteX89" fmla="*/ 8367182 w 12192001"/>
              <a:gd name="connsiteY89" fmla="*/ 1957815 h 2344739"/>
              <a:gd name="connsiteX90" fmla="*/ 8353799 w 12192001"/>
              <a:gd name="connsiteY90" fmla="*/ 1958009 h 2344739"/>
              <a:gd name="connsiteX91" fmla="*/ 8352373 w 12192001"/>
              <a:gd name="connsiteY91" fmla="*/ 1957169 h 2344739"/>
              <a:gd name="connsiteX92" fmla="*/ 8320104 w 12192001"/>
              <a:gd name="connsiteY92" fmla="*/ 1974587 h 2344739"/>
              <a:gd name="connsiteX93" fmla="*/ 8314433 w 12192001"/>
              <a:gd name="connsiteY93" fmla="*/ 1974913 h 2344739"/>
              <a:gd name="connsiteX94" fmla="*/ 8295174 w 12192001"/>
              <a:gd name="connsiteY94" fmla="*/ 1988808 h 2344739"/>
              <a:gd name="connsiteX95" fmla="*/ 8284276 w 12192001"/>
              <a:gd name="connsiteY95" fmla="*/ 1994631 h 2344739"/>
              <a:gd name="connsiteX96" fmla="*/ 8283150 w 12192001"/>
              <a:gd name="connsiteY96" fmla="*/ 1999074 h 2344739"/>
              <a:gd name="connsiteX97" fmla="*/ 8266076 w 12192001"/>
              <a:gd name="connsiteY97" fmla="*/ 2006249 h 2344739"/>
              <a:gd name="connsiteX98" fmla="*/ 8263377 w 12192001"/>
              <a:gd name="connsiteY98" fmla="*/ 2006019 h 2344739"/>
              <a:gd name="connsiteX99" fmla="*/ 8252033 w 12192001"/>
              <a:gd name="connsiteY99" fmla="*/ 2015862 h 2344739"/>
              <a:gd name="connsiteX100" fmla="*/ 8245834 w 12192001"/>
              <a:gd name="connsiteY100" fmla="*/ 2028854 h 2344739"/>
              <a:gd name="connsiteX101" fmla="*/ 8090272 w 12192001"/>
              <a:gd name="connsiteY101" fmla="*/ 2075015 h 2344739"/>
              <a:gd name="connsiteX102" fmla="*/ 7905407 w 12192001"/>
              <a:gd name="connsiteY102" fmla="*/ 2116988 h 2344739"/>
              <a:gd name="connsiteX103" fmla="*/ 7718745 w 12192001"/>
              <a:gd name="connsiteY103" fmla="*/ 2142703 h 2344739"/>
              <a:gd name="connsiteX104" fmla="*/ 7614347 w 12192001"/>
              <a:gd name="connsiteY104" fmla="*/ 2139232 h 2344739"/>
              <a:gd name="connsiteX105" fmla="*/ 7527543 w 12192001"/>
              <a:gd name="connsiteY105" fmla="*/ 2145060 h 2344739"/>
              <a:gd name="connsiteX106" fmla="*/ 7519571 w 12192001"/>
              <a:gd name="connsiteY106" fmla="*/ 2147613 h 2344739"/>
              <a:gd name="connsiteX107" fmla="*/ 7507411 w 12192001"/>
              <a:gd name="connsiteY107" fmla="*/ 2148948 h 2344739"/>
              <a:gd name="connsiteX108" fmla="*/ 7507040 w 12192001"/>
              <a:gd name="connsiteY108" fmla="*/ 2148621 h 2344739"/>
              <a:gd name="connsiteX109" fmla="*/ 7495795 w 12192001"/>
              <a:gd name="connsiteY109" fmla="*/ 2150573 h 2344739"/>
              <a:gd name="connsiteX110" fmla="*/ 7405391 w 12192001"/>
              <a:gd name="connsiteY110" fmla="*/ 2142468 h 2344739"/>
              <a:gd name="connsiteX111" fmla="*/ 7312180 w 12192001"/>
              <a:gd name="connsiteY111" fmla="*/ 2132873 h 2344739"/>
              <a:gd name="connsiteX112" fmla="*/ 7310853 w 12192001"/>
              <a:gd name="connsiteY112" fmla="*/ 2131431 h 2344739"/>
              <a:gd name="connsiteX113" fmla="*/ 7218559 w 12192001"/>
              <a:gd name="connsiteY113" fmla="*/ 2156680 h 2344739"/>
              <a:gd name="connsiteX114" fmla="*/ 7201101 w 12192001"/>
              <a:gd name="connsiteY114" fmla="*/ 2161230 h 2344739"/>
              <a:gd name="connsiteX115" fmla="*/ 7197004 w 12192001"/>
              <a:gd name="connsiteY115" fmla="*/ 2166588 h 2344739"/>
              <a:gd name="connsiteX116" fmla="*/ 7170808 w 12192001"/>
              <a:gd name="connsiteY116" fmla="*/ 2171236 h 2344739"/>
              <a:gd name="connsiteX117" fmla="*/ 7096988 w 12192001"/>
              <a:gd name="connsiteY117" fmla="*/ 2183464 h 2344739"/>
              <a:gd name="connsiteX118" fmla="*/ 7018496 w 12192001"/>
              <a:gd name="connsiteY118" fmla="*/ 2183090 h 2344739"/>
              <a:gd name="connsiteX119" fmla="*/ 6904146 w 12192001"/>
              <a:gd name="connsiteY119" fmla="*/ 2212596 h 2344739"/>
              <a:gd name="connsiteX120" fmla="*/ 6708222 w 12192001"/>
              <a:gd name="connsiteY120" fmla="*/ 2240551 h 2344739"/>
              <a:gd name="connsiteX121" fmla="*/ 6549454 w 12192001"/>
              <a:gd name="connsiteY121" fmla="*/ 2269327 h 2344739"/>
              <a:gd name="connsiteX122" fmla="*/ 6317560 w 12192001"/>
              <a:gd name="connsiteY122" fmla="*/ 2316127 h 2344739"/>
              <a:gd name="connsiteX123" fmla="*/ 6168674 w 12192001"/>
              <a:gd name="connsiteY123" fmla="*/ 2318214 h 2344739"/>
              <a:gd name="connsiteX124" fmla="*/ 6073848 w 12192001"/>
              <a:gd name="connsiteY124" fmla="*/ 2338676 h 2344739"/>
              <a:gd name="connsiteX125" fmla="*/ 6068529 w 12192001"/>
              <a:gd name="connsiteY125" fmla="*/ 2337139 h 2344739"/>
              <a:gd name="connsiteX126" fmla="*/ 6048638 w 12192001"/>
              <a:gd name="connsiteY126" fmla="*/ 2337822 h 2344739"/>
              <a:gd name="connsiteX127" fmla="*/ 6041285 w 12192001"/>
              <a:gd name="connsiteY127" fmla="*/ 2329473 h 2344739"/>
              <a:gd name="connsiteX128" fmla="*/ 6010090 w 12192001"/>
              <a:gd name="connsiteY128" fmla="*/ 2324380 h 2344739"/>
              <a:gd name="connsiteX129" fmla="*/ 5957375 w 12192001"/>
              <a:gd name="connsiteY129" fmla="*/ 2328024 h 2344739"/>
              <a:gd name="connsiteX130" fmla="*/ 5758919 w 12192001"/>
              <a:gd name="connsiteY130" fmla="*/ 2343716 h 2344739"/>
              <a:gd name="connsiteX131" fmla="*/ 5626960 w 12192001"/>
              <a:gd name="connsiteY131" fmla="*/ 2344739 h 2344739"/>
              <a:gd name="connsiteX132" fmla="*/ 5470906 w 12192001"/>
              <a:gd name="connsiteY132" fmla="*/ 2330719 h 2344739"/>
              <a:gd name="connsiteX133" fmla="*/ 5432761 w 12192001"/>
              <a:gd name="connsiteY133" fmla="*/ 2319466 h 2344739"/>
              <a:gd name="connsiteX134" fmla="*/ 5381669 w 12192001"/>
              <a:gd name="connsiteY134" fmla="*/ 2301764 h 2344739"/>
              <a:gd name="connsiteX135" fmla="*/ 5261764 w 12192001"/>
              <a:gd name="connsiteY135" fmla="*/ 2281347 h 2344739"/>
              <a:gd name="connsiteX136" fmla="*/ 5222961 w 12192001"/>
              <a:gd name="connsiteY136" fmla="*/ 2270223 h 2344739"/>
              <a:gd name="connsiteX137" fmla="*/ 5174660 w 12192001"/>
              <a:gd name="connsiteY137" fmla="*/ 2267233 h 2344739"/>
              <a:gd name="connsiteX138" fmla="*/ 5156554 w 12192001"/>
              <a:gd name="connsiteY138" fmla="*/ 2260010 h 2344739"/>
              <a:gd name="connsiteX139" fmla="*/ 5142599 w 12192001"/>
              <a:gd name="connsiteY139" fmla="*/ 2256610 h 2344739"/>
              <a:gd name="connsiteX140" fmla="*/ 5139596 w 12192001"/>
              <a:gd name="connsiteY140" fmla="*/ 2254509 h 2344739"/>
              <a:gd name="connsiteX141" fmla="*/ 5121659 w 12192001"/>
              <a:gd name="connsiteY141" fmla="*/ 2243656 h 2344739"/>
              <a:gd name="connsiteX142" fmla="*/ 5065790 w 12192001"/>
              <a:gd name="connsiteY142" fmla="*/ 2250227 h 2344739"/>
              <a:gd name="connsiteX143" fmla="*/ 5011514 w 12192001"/>
              <a:gd name="connsiteY143" fmla="*/ 2233846 h 2344739"/>
              <a:gd name="connsiteX144" fmla="*/ 4840441 w 12192001"/>
              <a:gd name="connsiteY144" fmla="*/ 2209829 h 2344739"/>
              <a:gd name="connsiteX145" fmla="*/ 4762447 w 12192001"/>
              <a:gd name="connsiteY145" fmla="*/ 2182061 h 2344739"/>
              <a:gd name="connsiteX146" fmla="*/ 4723186 w 12192001"/>
              <a:gd name="connsiteY146" fmla="*/ 2173047 h 2344739"/>
              <a:gd name="connsiteX147" fmla="*/ 4721176 w 12192001"/>
              <a:gd name="connsiteY147" fmla="*/ 2172298 h 2344739"/>
              <a:gd name="connsiteX148" fmla="*/ 4722111 w 12192001"/>
              <a:gd name="connsiteY148" fmla="*/ 2172087 h 2344739"/>
              <a:gd name="connsiteX149" fmla="*/ 4717202 w 12192001"/>
              <a:gd name="connsiteY149" fmla="*/ 2170817 h 2344739"/>
              <a:gd name="connsiteX150" fmla="*/ 4721176 w 12192001"/>
              <a:gd name="connsiteY150" fmla="*/ 2172298 h 2344739"/>
              <a:gd name="connsiteX151" fmla="*/ 4715526 w 12192001"/>
              <a:gd name="connsiteY151" fmla="*/ 2173573 h 2344739"/>
              <a:gd name="connsiteX152" fmla="*/ 4515814 w 12192001"/>
              <a:gd name="connsiteY152" fmla="*/ 2163671 h 2344739"/>
              <a:gd name="connsiteX153" fmla="*/ 4428543 w 12192001"/>
              <a:gd name="connsiteY153" fmla="*/ 2153020 h 2344739"/>
              <a:gd name="connsiteX154" fmla="*/ 4362875 w 12192001"/>
              <a:gd name="connsiteY154" fmla="*/ 2151674 h 2344739"/>
              <a:gd name="connsiteX155" fmla="*/ 4316966 w 12192001"/>
              <a:gd name="connsiteY155" fmla="*/ 2158289 h 2344739"/>
              <a:gd name="connsiteX156" fmla="*/ 4315110 w 12192001"/>
              <a:gd name="connsiteY156" fmla="*/ 2156948 h 2344739"/>
              <a:gd name="connsiteX157" fmla="*/ 4295144 w 12192001"/>
              <a:gd name="connsiteY157" fmla="*/ 2155069 h 2344739"/>
              <a:gd name="connsiteX158" fmla="*/ 4290064 w 12192001"/>
              <a:gd name="connsiteY158" fmla="*/ 2157986 h 2344739"/>
              <a:gd name="connsiteX159" fmla="*/ 4276142 w 12192001"/>
              <a:gd name="connsiteY159" fmla="*/ 2157740 h 2344739"/>
              <a:gd name="connsiteX160" fmla="*/ 4248117 w 12192001"/>
              <a:gd name="connsiteY160" fmla="*/ 2160064 h 2344739"/>
              <a:gd name="connsiteX161" fmla="*/ 4202051 w 12192001"/>
              <a:gd name="connsiteY161" fmla="*/ 2157269 h 2344739"/>
              <a:gd name="connsiteX162" fmla="*/ 4201745 w 12192001"/>
              <a:gd name="connsiteY162" fmla="*/ 2156010 h 2344739"/>
              <a:gd name="connsiteX163" fmla="*/ 4191248 w 12192001"/>
              <a:gd name="connsiteY163" fmla="*/ 2150376 h 2344739"/>
              <a:gd name="connsiteX164" fmla="*/ 4142745 w 12192001"/>
              <a:gd name="connsiteY164" fmla="*/ 2134511 h 2344739"/>
              <a:gd name="connsiteX165" fmla="*/ 4083097 w 12192001"/>
              <a:gd name="connsiteY165" fmla="*/ 2107978 h 2344739"/>
              <a:gd name="connsiteX166" fmla="*/ 4074546 w 12192001"/>
              <a:gd name="connsiteY166" fmla="*/ 2107143 h 2344739"/>
              <a:gd name="connsiteX167" fmla="*/ 4074427 w 12192001"/>
              <a:gd name="connsiteY167" fmla="*/ 2106844 h 2344739"/>
              <a:gd name="connsiteX168" fmla="*/ 4065510 w 12192001"/>
              <a:gd name="connsiteY168" fmla="*/ 2105400 h 2344739"/>
              <a:gd name="connsiteX169" fmla="*/ 4058954 w 12192001"/>
              <a:gd name="connsiteY169" fmla="*/ 2105618 h 2344739"/>
              <a:gd name="connsiteX170" fmla="*/ 4042364 w 12192001"/>
              <a:gd name="connsiteY170" fmla="*/ 2103997 h 2344739"/>
              <a:gd name="connsiteX171" fmla="*/ 4036997 w 12192001"/>
              <a:gd name="connsiteY171" fmla="*/ 2101563 h 2344739"/>
              <a:gd name="connsiteX172" fmla="*/ 4035363 w 12192001"/>
              <a:gd name="connsiteY172" fmla="*/ 2097896 h 2344739"/>
              <a:gd name="connsiteX173" fmla="*/ 4033778 w 12192001"/>
              <a:gd name="connsiteY173" fmla="*/ 2098131 h 2344739"/>
              <a:gd name="connsiteX174" fmla="*/ 4004538 w 12192001"/>
              <a:gd name="connsiteY174" fmla="*/ 2085563 h 2344739"/>
              <a:gd name="connsiteX175" fmla="*/ 3936846 w 12192001"/>
              <a:gd name="connsiteY175" fmla="*/ 2068106 h 2344739"/>
              <a:gd name="connsiteX176" fmla="*/ 3897275 w 12192001"/>
              <a:gd name="connsiteY176" fmla="*/ 2062451 h 2344739"/>
              <a:gd name="connsiteX177" fmla="*/ 3789760 w 12192001"/>
              <a:gd name="connsiteY177" fmla="*/ 2042213 h 2344739"/>
              <a:gd name="connsiteX178" fmla="*/ 3682513 w 12192001"/>
              <a:gd name="connsiteY178" fmla="*/ 2018290 h 2344739"/>
              <a:gd name="connsiteX179" fmla="*/ 3610035 w 12192001"/>
              <a:gd name="connsiteY179" fmla="*/ 1986019 h 2344739"/>
              <a:gd name="connsiteX180" fmla="*/ 3603855 w 12192001"/>
              <a:gd name="connsiteY180" fmla="*/ 1987381 h 2344739"/>
              <a:gd name="connsiteX181" fmla="*/ 3594736 w 12192001"/>
              <a:gd name="connsiteY181" fmla="*/ 1987545 h 2344739"/>
              <a:gd name="connsiteX182" fmla="*/ 3594501 w 12192001"/>
              <a:gd name="connsiteY182" fmla="*/ 1987276 h 2344739"/>
              <a:gd name="connsiteX183" fmla="*/ 3585978 w 12192001"/>
              <a:gd name="connsiteY183" fmla="*/ 1987966 h 2344739"/>
              <a:gd name="connsiteX184" fmla="*/ 3536135 w 12192001"/>
              <a:gd name="connsiteY184" fmla="*/ 1978267 h 2344739"/>
              <a:gd name="connsiteX185" fmla="*/ 3473223 w 12192001"/>
              <a:gd name="connsiteY185" fmla="*/ 1974606 h 2344739"/>
              <a:gd name="connsiteX186" fmla="*/ 3400728 w 12192001"/>
              <a:gd name="connsiteY186" fmla="*/ 1962558 h 2344739"/>
              <a:gd name="connsiteX187" fmla="*/ 3363888 w 12192001"/>
              <a:gd name="connsiteY187" fmla="*/ 1979510 h 2344739"/>
              <a:gd name="connsiteX188" fmla="*/ 3344026 w 12192001"/>
              <a:gd name="connsiteY188" fmla="*/ 1981192 h 2344739"/>
              <a:gd name="connsiteX189" fmla="*/ 3341698 w 12192001"/>
              <a:gd name="connsiteY189" fmla="*/ 1980217 h 2344739"/>
              <a:gd name="connsiteX190" fmla="*/ 3262356 w 12192001"/>
              <a:gd name="connsiteY190" fmla="*/ 1986094 h 2344739"/>
              <a:gd name="connsiteX191" fmla="*/ 3142556 w 12192001"/>
              <a:gd name="connsiteY191" fmla="*/ 1993869 h 2344739"/>
              <a:gd name="connsiteX192" fmla="*/ 3030291 w 12192001"/>
              <a:gd name="connsiteY192" fmla="*/ 1996512 h 2344739"/>
              <a:gd name="connsiteX193" fmla="*/ 2781569 w 12192001"/>
              <a:gd name="connsiteY193" fmla="*/ 2018333 h 2344739"/>
              <a:gd name="connsiteX194" fmla="*/ 2646527 w 12192001"/>
              <a:gd name="connsiteY194" fmla="*/ 2028869 h 2344739"/>
              <a:gd name="connsiteX195" fmla="*/ 2568028 w 12192001"/>
              <a:gd name="connsiteY195" fmla="*/ 2002628 h 2344739"/>
              <a:gd name="connsiteX196" fmla="*/ 2443255 w 12192001"/>
              <a:gd name="connsiteY196" fmla="*/ 2016529 h 2344739"/>
              <a:gd name="connsiteX197" fmla="*/ 2315112 w 12192001"/>
              <a:gd name="connsiteY197" fmla="*/ 2024996 h 2344739"/>
              <a:gd name="connsiteX198" fmla="*/ 2208578 w 12192001"/>
              <a:gd name="connsiteY198" fmla="*/ 2019763 h 2344739"/>
              <a:gd name="connsiteX199" fmla="*/ 2094665 w 12192001"/>
              <a:gd name="connsiteY199" fmla="*/ 2003052 h 2344739"/>
              <a:gd name="connsiteX200" fmla="*/ 1997356 w 12192001"/>
              <a:gd name="connsiteY200" fmla="*/ 1995032 h 2344739"/>
              <a:gd name="connsiteX201" fmla="*/ 1928172 w 12192001"/>
              <a:gd name="connsiteY201" fmla="*/ 2016977 h 2344739"/>
              <a:gd name="connsiteX202" fmla="*/ 1921650 w 12192001"/>
              <a:gd name="connsiteY202" fmla="*/ 2012146 h 2344739"/>
              <a:gd name="connsiteX203" fmla="*/ 1873080 w 12192001"/>
              <a:gd name="connsiteY203" fmla="*/ 2013741 h 2344739"/>
              <a:gd name="connsiteX204" fmla="*/ 1786655 w 12192001"/>
              <a:gd name="connsiteY204" fmla="*/ 2041363 h 2344739"/>
              <a:gd name="connsiteX205" fmla="*/ 1738204 w 12192001"/>
              <a:gd name="connsiteY205" fmla="*/ 2036312 h 2344739"/>
              <a:gd name="connsiteX206" fmla="*/ 1675071 w 12192001"/>
              <a:gd name="connsiteY206" fmla="*/ 2019963 h 2344739"/>
              <a:gd name="connsiteX207" fmla="*/ 1608669 w 12192001"/>
              <a:gd name="connsiteY207" fmla="*/ 2013066 h 2344739"/>
              <a:gd name="connsiteX208" fmla="*/ 1496110 w 12192001"/>
              <a:gd name="connsiteY208" fmla="*/ 1987476 h 2344739"/>
              <a:gd name="connsiteX209" fmla="*/ 1149979 w 12192001"/>
              <a:gd name="connsiteY209" fmla="*/ 1938041 h 2344739"/>
              <a:gd name="connsiteX210" fmla="*/ 858269 w 12192001"/>
              <a:gd name="connsiteY210" fmla="*/ 1928608 h 2344739"/>
              <a:gd name="connsiteX211" fmla="*/ 837540 w 12192001"/>
              <a:gd name="connsiteY211" fmla="*/ 1929821 h 2344739"/>
              <a:gd name="connsiteX212" fmla="*/ 816809 w 12192001"/>
              <a:gd name="connsiteY212" fmla="*/ 1927857 h 2344739"/>
              <a:gd name="connsiteX213" fmla="*/ 811506 w 12192001"/>
              <a:gd name="connsiteY213" fmla="*/ 1930751 h 2344739"/>
              <a:gd name="connsiteX214" fmla="*/ 797041 w 12192001"/>
              <a:gd name="connsiteY214" fmla="*/ 1930446 h 2344739"/>
              <a:gd name="connsiteX215" fmla="*/ 767901 w 12192001"/>
              <a:gd name="connsiteY215" fmla="*/ 1932653 h 2344739"/>
              <a:gd name="connsiteX216" fmla="*/ 763053 w 12192001"/>
              <a:gd name="connsiteY216" fmla="*/ 1930432 h 2344739"/>
              <a:gd name="connsiteX217" fmla="*/ 720047 w 12192001"/>
              <a:gd name="connsiteY217" fmla="*/ 1929661 h 2344739"/>
              <a:gd name="connsiteX218" fmla="*/ 719742 w 12192001"/>
              <a:gd name="connsiteY218" fmla="*/ 1928399 h 2344739"/>
              <a:gd name="connsiteX219" fmla="*/ 708875 w 12192001"/>
              <a:gd name="connsiteY219" fmla="*/ 1922722 h 2344739"/>
              <a:gd name="connsiteX220" fmla="*/ 596792 w 12192001"/>
              <a:gd name="connsiteY220" fmla="*/ 1879864 h 2344739"/>
              <a:gd name="connsiteX221" fmla="*/ 578535 w 12192001"/>
              <a:gd name="connsiteY221" fmla="*/ 1877212 h 2344739"/>
              <a:gd name="connsiteX222" fmla="*/ 571717 w 12192001"/>
              <a:gd name="connsiteY222" fmla="*/ 1877401 h 2344739"/>
              <a:gd name="connsiteX223" fmla="*/ 445099 w 12192001"/>
              <a:gd name="connsiteY223" fmla="*/ 1839371 h 2344739"/>
              <a:gd name="connsiteX224" fmla="*/ 404015 w 12192001"/>
              <a:gd name="connsiteY224" fmla="*/ 1833548 h 2344739"/>
              <a:gd name="connsiteX225" fmla="*/ 292435 w 12192001"/>
              <a:gd name="connsiteY225" fmla="*/ 1812852 h 2344739"/>
              <a:gd name="connsiteX226" fmla="*/ 118381 w 12192001"/>
              <a:gd name="connsiteY226" fmla="*/ 1761047 h 2344739"/>
              <a:gd name="connsiteX227" fmla="*/ 15526 w 12192001"/>
              <a:gd name="connsiteY227" fmla="*/ 1758191 h 2344739"/>
              <a:gd name="connsiteX228" fmla="*/ 2 w 12192001"/>
              <a:gd name="connsiteY228" fmla="*/ 1752722 h 2344739"/>
              <a:gd name="connsiteX229" fmla="*/ 1 w 12192001"/>
              <a:gd name="connsiteY229" fmla="*/ 762497 h 2344739"/>
              <a:gd name="connsiteX230" fmla="*/ 0 w 12192001"/>
              <a:gd name="connsiteY230" fmla="*/ 762497 h 2344739"/>
              <a:gd name="connsiteX231" fmla="*/ 0 w 12192001"/>
              <a:gd name="connsiteY231" fmla="*/ 222213 h 2344739"/>
              <a:gd name="connsiteX232" fmla="*/ 0 w 12192001"/>
              <a:gd name="connsiteY232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312180 w 12192001"/>
              <a:gd name="connsiteY110" fmla="*/ 2132873 h 2344739"/>
              <a:gd name="connsiteX111" fmla="*/ 7310853 w 12192001"/>
              <a:gd name="connsiteY111" fmla="*/ 2131431 h 2344739"/>
              <a:gd name="connsiteX112" fmla="*/ 7218559 w 12192001"/>
              <a:gd name="connsiteY112" fmla="*/ 2156680 h 2344739"/>
              <a:gd name="connsiteX113" fmla="*/ 7201101 w 12192001"/>
              <a:gd name="connsiteY113" fmla="*/ 2161230 h 2344739"/>
              <a:gd name="connsiteX114" fmla="*/ 7197004 w 12192001"/>
              <a:gd name="connsiteY114" fmla="*/ 2166588 h 2344739"/>
              <a:gd name="connsiteX115" fmla="*/ 7170808 w 12192001"/>
              <a:gd name="connsiteY115" fmla="*/ 2171236 h 2344739"/>
              <a:gd name="connsiteX116" fmla="*/ 7096988 w 12192001"/>
              <a:gd name="connsiteY116" fmla="*/ 2183464 h 2344739"/>
              <a:gd name="connsiteX117" fmla="*/ 7018496 w 12192001"/>
              <a:gd name="connsiteY117" fmla="*/ 2183090 h 2344739"/>
              <a:gd name="connsiteX118" fmla="*/ 6904146 w 12192001"/>
              <a:gd name="connsiteY118" fmla="*/ 2212596 h 2344739"/>
              <a:gd name="connsiteX119" fmla="*/ 6708222 w 12192001"/>
              <a:gd name="connsiteY119" fmla="*/ 2240551 h 2344739"/>
              <a:gd name="connsiteX120" fmla="*/ 6549454 w 12192001"/>
              <a:gd name="connsiteY120" fmla="*/ 2269327 h 2344739"/>
              <a:gd name="connsiteX121" fmla="*/ 6317560 w 12192001"/>
              <a:gd name="connsiteY121" fmla="*/ 2316127 h 2344739"/>
              <a:gd name="connsiteX122" fmla="*/ 6168674 w 12192001"/>
              <a:gd name="connsiteY122" fmla="*/ 2318214 h 2344739"/>
              <a:gd name="connsiteX123" fmla="*/ 6073848 w 12192001"/>
              <a:gd name="connsiteY123" fmla="*/ 2338676 h 2344739"/>
              <a:gd name="connsiteX124" fmla="*/ 6068529 w 12192001"/>
              <a:gd name="connsiteY124" fmla="*/ 2337139 h 2344739"/>
              <a:gd name="connsiteX125" fmla="*/ 6048638 w 12192001"/>
              <a:gd name="connsiteY125" fmla="*/ 2337822 h 2344739"/>
              <a:gd name="connsiteX126" fmla="*/ 6041285 w 12192001"/>
              <a:gd name="connsiteY126" fmla="*/ 2329473 h 2344739"/>
              <a:gd name="connsiteX127" fmla="*/ 6010090 w 12192001"/>
              <a:gd name="connsiteY127" fmla="*/ 2324380 h 2344739"/>
              <a:gd name="connsiteX128" fmla="*/ 5957375 w 12192001"/>
              <a:gd name="connsiteY128" fmla="*/ 2328024 h 2344739"/>
              <a:gd name="connsiteX129" fmla="*/ 5758919 w 12192001"/>
              <a:gd name="connsiteY129" fmla="*/ 2343716 h 2344739"/>
              <a:gd name="connsiteX130" fmla="*/ 5626960 w 12192001"/>
              <a:gd name="connsiteY130" fmla="*/ 2344739 h 2344739"/>
              <a:gd name="connsiteX131" fmla="*/ 5470906 w 12192001"/>
              <a:gd name="connsiteY131" fmla="*/ 2330719 h 2344739"/>
              <a:gd name="connsiteX132" fmla="*/ 5432761 w 12192001"/>
              <a:gd name="connsiteY132" fmla="*/ 2319466 h 2344739"/>
              <a:gd name="connsiteX133" fmla="*/ 5381669 w 12192001"/>
              <a:gd name="connsiteY133" fmla="*/ 2301764 h 2344739"/>
              <a:gd name="connsiteX134" fmla="*/ 5261764 w 12192001"/>
              <a:gd name="connsiteY134" fmla="*/ 2281347 h 2344739"/>
              <a:gd name="connsiteX135" fmla="*/ 5222961 w 12192001"/>
              <a:gd name="connsiteY135" fmla="*/ 2270223 h 2344739"/>
              <a:gd name="connsiteX136" fmla="*/ 5174660 w 12192001"/>
              <a:gd name="connsiteY136" fmla="*/ 2267233 h 2344739"/>
              <a:gd name="connsiteX137" fmla="*/ 5156554 w 12192001"/>
              <a:gd name="connsiteY137" fmla="*/ 2260010 h 2344739"/>
              <a:gd name="connsiteX138" fmla="*/ 5142599 w 12192001"/>
              <a:gd name="connsiteY138" fmla="*/ 2256610 h 2344739"/>
              <a:gd name="connsiteX139" fmla="*/ 5139596 w 12192001"/>
              <a:gd name="connsiteY139" fmla="*/ 2254509 h 2344739"/>
              <a:gd name="connsiteX140" fmla="*/ 5121659 w 12192001"/>
              <a:gd name="connsiteY140" fmla="*/ 2243656 h 2344739"/>
              <a:gd name="connsiteX141" fmla="*/ 5065790 w 12192001"/>
              <a:gd name="connsiteY141" fmla="*/ 2250227 h 2344739"/>
              <a:gd name="connsiteX142" fmla="*/ 5011514 w 12192001"/>
              <a:gd name="connsiteY142" fmla="*/ 2233846 h 2344739"/>
              <a:gd name="connsiteX143" fmla="*/ 4840441 w 12192001"/>
              <a:gd name="connsiteY143" fmla="*/ 2209829 h 2344739"/>
              <a:gd name="connsiteX144" fmla="*/ 4762447 w 12192001"/>
              <a:gd name="connsiteY144" fmla="*/ 2182061 h 2344739"/>
              <a:gd name="connsiteX145" fmla="*/ 4723186 w 12192001"/>
              <a:gd name="connsiteY145" fmla="*/ 2173047 h 2344739"/>
              <a:gd name="connsiteX146" fmla="*/ 4721176 w 12192001"/>
              <a:gd name="connsiteY146" fmla="*/ 2172298 h 2344739"/>
              <a:gd name="connsiteX147" fmla="*/ 4722111 w 12192001"/>
              <a:gd name="connsiteY147" fmla="*/ 2172087 h 2344739"/>
              <a:gd name="connsiteX148" fmla="*/ 4717202 w 12192001"/>
              <a:gd name="connsiteY148" fmla="*/ 2170817 h 2344739"/>
              <a:gd name="connsiteX149" fmla="*/ 4721176 w 12192001"/>
              <a:gd name="connsiteY149" fmla="*/ 2172298 h 2344739"/>
              <a:gd name="connsiteX150" fmla="*/ 4715526 w 12192001"/>
              <a:gd name="connsiteY150" fmla="*/ 2173573 h 2344739"/>
              <a:gd name="connsiteX151" fmla="*/ 4515814 w 12192001"/>
              <a:gd name="connsiteY151" fmla="*/ 2163671 h 2344739"/>
              <a:gd name="connsiteX152" fmla="*/ 4428543 w 12192001"/>
              <a:gd name="connsiteY152" fmla="*/ 2153020 h 2344739"/>
              <a:gd name="connsiteX153" fmla="*/ 4362875 w 12192001"/>
              <a:gd name="connsiteY153" fmla="*/ 2151674 h 2344739"/>
              <a:gd name="connsiteX154" fmla="*/ 4316966 w 12192001"/>
              <a:gd name="connsiteY154" fmla="*/ 2158289 h 2344739"/>
              <a:gd name="connsiteX155" fmla="*/ 4315110 w 12192001"/>
              <a:gd name="connsiteY155" fmla="*/ 2156948 h 2344739"/>
              <a:gd name="connsiteX156" fmla="*/ 4295144 w 12192001"/>
              <a:gd name="connsiteY156" fmla="*/ 2155069 h 2344739"/>
              <a:gd name="connsiteX157" fmla="*/ 4290064 w 12192001"/>
              <a:gd name="connsiteY157" fmla="*/ 2157986 h 2344739"/>
              <a:gd name="connsiteX158" fmla="*/ 4276142 w 12192001"/>
              <a:gd name="connsiteY158" fmla="*/ 2157740 h 2344739"/>
              <a:gd name="connsiteX159" fmla="*/ 4248117 w 12192001"/>
              <a:gd name="connsiteY159" fmla="*/ 2160064 h 2344739"/>
              <a:gd name="connsiteX160" fmla="*/ 4202051 w 12192001"/>
              <a:gd name="connsiteY160" fmla="*/ 2157269 h 2344739"/>
              <a:gd name="connsiteX161" fmla="*/ 4201745 w 12192001"/>
              <a:gd name="connsiteY161" fmla="*/ 2156010 h 2344739"/>
              <a:gd name="connsiteX162" fmla="*/ 4191248 w 12192001"/>
              <a:gd name="connsiteY162" fmla="*/ 2150376 h 2344739"/>
              <a:gd name="connsiteX163" fmla="*/ 4142745 w 12192001"/>
              <a:gd name="connsiteY163" fmla="*/ 2134511 h 2344739"/>
              <a:gd name="connsiteX164" fmla="*/ 4083097 w 12192001"/>
              <a:gd name="connsiteY164" fmla="*/ 2107978 h 2344739"/>
              <a:gd name="connsiteX165" fmla="*/ 4074546 w 12192001"/>
              <a:gd name="connsiteY165" fmla="*/ 2107143 h 2344739"/>
              <a:gd name="connsiteX166" fmla="*/ 4074427 w 12192001"/>
              <a:gd name="connsiteY166" fmla="*/ 2106844 h 2344739"/>
              <a:gd name="connsiteX167" fmla="*/ 4065510 w 12192001"/>
              <a:gd name="connsiteY167" fmla="*/ 2105400 h 2344739"/>
              <a:gd name="connsiteX168" fmla="*/ 4058954 w 12192001"/>
              <a:gd name="connsiteY168" fmla="*/ 2105618 h 2344739"/>
              <a:gd name="connsiteX169" fmla="*/ 4042364 w 12192001"/>
              <a:gd name="connsiteY169" fmla="*/ 2103997 h 2344739"/>
              <a:gd name="connsiteX170" fmla="*/ 4036997 w 12192001"/>
              <a:gd name="connsiteY170" fmla="*/ 2101563 h 2344739"/>
              <a:gd name="connsiteX171" fmla="*/ 4035363 w 12192001"/>
              <a:gd name="connsiteY171" fmla="*/ 2097896 h 2344739"/>
              <a:gd name="connsiteX172" fmla="*/ 4033778 w 12192001"/>
              <a:gd name="connsiteY172" fmla="*/ 2098131 h 2344739"/>
              <a:gd name="connsiteX173" fmla="*/ 4004538 w 12192001"/>
              <a:gd name="connsiteY173" fmla="*/ 2085563 h 2344739"/>
              <a:gd name="connsiteX174" fmla="*/ 3936846 w 12192001"/>
              <a:gd name="connsiteY174" fmla="*/ 2068106 h 2344739"/>
              <a:gd name="connsiteX175" fmla="*/ 3897275 w 12192001"/>
              <a:gd name="connsiteY175" fmla="*/ 2062451 h 2344739"/>
              <a:gd name="connsiteX176" fmla="*/ 3789760 w 12192001"/>
              <a:gd name="connsiteY176" fmla="*/ 2042213 h 2344739"/>
              <a:gd name="connsiteX177" fmla="*/ 3682513 w 12192001"/>
              <a:gd name="connsiteY177" fmla="*/ 2018290 h 2344739"/>
              <a:gd name="connsiteX178" fmla="*/ 3610035 w 12192001"/>
              <a:gd name="connsiteY178" fmla="*/ 1986019 h 2344739"/>
              <a:gd name="connsiteX179" fmla="*/ 3603855 w 12192001"/>
              <a:gd name="connsiteY179" fmla="*/ 1987381 h 2344739"/>
              <a:gd name="connsiteX180" fmla="*/ 3594736 w 12192001"/>
              <a:gd name="connsiteY180" fmla="*/ 1987545 h 2344739"/>
              <a:gd name="connsiteX181" fmla="*/ 3594501 w 12192001"/>
              <a:gd name="connsiteY181" fmla="*/ 1987276 h 2344739"/>
              <a:gd name="connsiteX182" fmla="*/ 3585978 w 12192001"/>
              <a:gd name="connsiteY182" fmla="*/ 1987966 h 2344739"/>
              <a:gd name="connsiteX183" fmla="*/ 3536135 w 12192001"/>
              <a:gd name="connsiteY183" fmla="*/ 1978267 h 2344739"/>
              <a:gd name="connsiteX184" fmla="*/ 3473223 w 12192001"/>
              <a:gd name="connsiteY184" fmla="*/ 1974606 h 2344739"/>
              <a:gd name="connsiteX185" fmla="*/ 3400728 w 12192001"/>
              <a:gd name="connsiteY185" fmla="*/ 1962558 h 2344739"/>
              <a:gd name="connsiteX186" fmla="*/ 3363888 w 12192001"/>
              <a:gd name="connsiteY186" fmla="*/ 1979510 h 2344739"/>
              <a:gd name="connsiteX187" fmla="*/ 3344026 w 12192001"/>
              <a:gd name="connsiteY187" fmla="*/ 1981192 h 2344739"/>
              <a:gd name="connsiteX188" fmla="*/ 3341698 w 12192001"/>
              <a:gd name="connsiteY188" fmla="*/ 1980217 h 2344739"/>
              <a:gd name="connsiteX189" fmla="*/ 3262356 w 12192001"/>
              <a:gd name="connsiteY189" fmla="*/ 1986094 h 2344739"/>
              <a:gd name="connsiteX190" fmla="*/ 3142556 w 12192001"/>
              <a:gd name="connsiteY190" fmla="*/ 1993869 h 2344739"/>
              <a:gd name="connsiteX191" fmla="*/ 3030291 w 12192001"/>
              <a:gd name="connsiteY191" fmla="*/ 1996512 h 2344739"/>
              <a:gd name="connsiteX192" fmla="*/ 2781569 w 12192001"/>
              <a:gd name="connsiteY192" fmla="*/ 2018333 h 2344739"/>
              <a:gd name="connsiteX193" fmla="*/ 2646527 w 12192001"/>
              <a:gd name="connsiteY193" fmla="*/ 2028869 h 2344739"/>
              <a:gd name="connsiteX194" fmla="*/ 2568028 w 12192001"/>
              <a:gd name="connsiteY194" fmla="*/ 2002628 h 2344739"/>
              <a:gd name="connsiteX195" fmla="*/ 2443255 w 12192001"/>
              <a:gd name="connsiteY195" fmla="*/ 2016529 h 2344739"/>
              <a:gd name="connsiteX196" fmla="*/ 2315112 w 12192001"/>
              <a:gd name="connsiteY196" fmla="*/ 2024996 h 2344739"/>
              <a:gd name="connsiteX197" fmla="*/ 2208578 w 12192001"/>
              <a:gd name="connsiteY197" fmla="*/ 2019763 h 2344739"/>
              <a:gd name="connsiteX198" fmla="*/ 2094665 w 12192001"/>
              <a:gd name="connsiteY198" fmla="*/ 2003052 h 2344739"/>
              <a:gd name="connsiteX199" fmla="*/ 1997356 w 12192001"/>
              <a:gd name="connsiteY199" fmla="*/ 1995032 h 2344739"/>
              <a:gd name="connsiteX200" fmla="*/ 1928172 w 12192001"/>
              <a:gd name="connsiteY200" fmla="*/ 2016977 h 2344739"/>
              <a:gd name="connsiteX201" fmla="*/ 1921650 w 12192001"/>
              <a:gd name="connsiteY201" fmla="*/ 2012146 h 2344739"/>
              <a:gd name="connsiteX202" fmla="*/ 1873080 w 12192001"/>
              <a:gd name="connsiteY202" fmla="*/ 2013741 h 2344739"/>
              <a:gd name="connsiteX203" fmla="*/ 1786655 w 12192001"/>
              <a:gd name="connsiteY203" fmla="*/ 2041363 h 2344739"/>
              <a:gd name="connsiteX204" fmla="*/ 1738204 w 12192001"/>
              <a:gd name="connsiteY204" fmla="*/ 2036312 h 2344739"/>
              <a:gd name="connsiteX205" fmla="*/ 1675071 w 12192001"/>
              <a:gd name="connsiteY205" fmla="*/ 2019963 h 2344739"/>
              <a:gd name="connsiteX206" fmla="*/ 1608669 w 12192001"/>
              <a:gd name="connsiteY206" fmla="*/ 2013066 h 2344739"/>
              <a:gd name="connsiteX207" fmla="*/ 1496110 w 12192001"/>
              <a:gd name="connsiteY207" fmla="*/ 1987476 h 2344739"/>
              <a:gd name="connsiteX208" fmla="*/ 1149979 w 12192001"/>
              <a:gd name="connsiteY208" fmla="*/ 1938041 h 2344739"/>
              <a:gd name="connsiteX209" fmla="*/ 858269 w 12192001"/>
              <a:gd name="connsiteY209" fmla="*/ 1928608 h 2344739"/>
              <a:gd name="connsiteX210" fmla="*/ 837540 w 12192001"/>
              <a:gd name="connsiteY210" fmla="*/ 1929821 h 2344739"/>
              <a:gd name="connsiteX211" fmla="*/ 816809 w 12192001"/>
              <a:gd name="connsiteY211" fmla="*/ 1927857 h 2344739"/>
              <a:gd name="connsiteX212" fmla="*/ 811506 w 12192001"/>
              <a:gd name="connsiteY212" fmla="*/ 1930751 h 2344739"/>
              <a:gd name="connsiteX213" fmla="*/ 797041 w 12192001"/>
              <a:gd name="connsiteY213" fmla="*/ 1930446 h 2344739"/>
              <a:gd name="connsiteX214" fmla="*/ 767901 w 12192001"/>
              <a:gd name="connsiteY214" fmla="*/ 1932653 h 2344739"/>
              <a:gd name="connsiteX215" fmla="*/ 763053 w 12192001"/>
              <a:gd name="connsiteY215" fmla="*/ 1930432 h 2344739"/>
              <a:gd name="connsiteX216" fmla="*/ 720047 w 12192001"/>
              <a:gd name="connsiteY216" fmla="*/ 1929661 h 2344739"/>
              <a:gd name="connsiteX217" fmla="*/ 719742 w 12192001"/>
              <a:gd name="connsiteY217" fmla="*/ 1928399 h 2344739"/>
              <a:gd name="connsiteX218" fmla="*/ 708875 w 12192001"/>
              <a:gd name="connsiteY218" fmla="*/ 1922722 h 2344739"/>
              <a:gd name="connsiteX219" fmla="*/ 596792 w 12192001"/>
              <a:gd name="connsiteY219" fmla="*/ 1879864 h 2344739"/>
              <a:gd name="connsiteX220" fmla="*/ 578535 w 12192001"/>
              <a:gd name="connsiteY220" fmla="*/ 1877212 h 2344739"/>
              <a:gd name="connsiteX221" fmla="*/ 571717 w 12192001"/>
              <a:gd name="connsiteY221" fmla="*/ 1877401 h 2344739"/>
              <a:gd name="connsiteX222" fmla="*/ 445099 w 12192001"/>
              <a:gd name="connsiteY222" fmla="*/ 1839371 h 2344739"/>
              <a:gd name="connsiteX223" fmla="*/ 404015 w 12192001"/>
              <a:gd name="connsiteY223" fmla="*/ 1833548 h 2344739"/>
              <a:gd name="connsiteX224" fmla="*/ 292435 w 12192001"/>
              <a:gd name="connsiteY224" fmla="*/ 1812852 h 2344739"/>
              <a:gd name="connsiteX225" fmla="*/ 118381 w 12192001"/>
              <a:gd name="connsiteY225" fmla="*/ 1761047 h 2344739"/>
              <a:gd name="connsiteX226" fmla="*/ 15526 w 12192001"/>
              <a:gd name="connsiteY226" fmla="*/ 1758191 h 2344739"/>
              <a:gd name="connsiteX227" fmla="*/ 2 w 12192001"/>
              <a:gd name="connsiteY227" fmla="*/ 1752722 h 2344739"/>
              <a:gd name="connsiteX228" fmla="*/ 1 w 12192001"/>
              <a:gd name="connsiteY228" fmla="*/ 762497 h 2344739"/>
              <a:gd name="connsiteX229" fmla="*/ 0 w 12192001"/>
              <a:gd name="connsiteY229" fmla="*/ 762497 h 2344739"/>
              <a:gd name="connsiteX230" fmla="*/ 0 w 12192001"/>
              <a:gd name="connsiteY230" fmla="*/ 222213 h 2344739"/>
              <a:gd name="connsiteX231" fmla="*/ 0 w 12192001"/>
              <a:gd name="connsiteY231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312180 w 12192001"/>
              <a:gd name="connsiteY110" fmla="*/ 2132873 h 2344739"/>
              <a:gd name="connsiteX111" fmla="*/ 7218559 w 12192001"/>
              <a:gd name="connsiteY111" fmla="*/ 2156680 h 2344739"/>
              <a:gd name="connsiteX112" fmla="*/ 7201101 w 12192001"/>
              <a:gd name="connsiteY112" fmla="*/ 2161230 h 2344739"/>
              <a:gd name="connsiteX113" fmla="*/ 7197004 w 12192001"/>
              <a:gd name="connsiteY113" fmla="*/ 2166588 h 2344739"/>
              <a:gd name="connsiteX114" fmla="*/ 7170808 w 12192001"/>
              <a:gd name="connsiteY114" fmla="*/ 2171236 h 2344739"/>
              <a:gd name="connsiteX115" fmla="*/ 7096988 w 12192001"/>
              <a:gd name="connsiteY115" fmla="*/ 2183464 h 2344739"/>
              <a:gd name="connsiteX116" fmla="*/ 7018496 w 12192001"/>
              <a:gd name="connsiteY116" fmla="*/ 2183090 h 2344739"/>
              <a:gd name="connsiteX117" fmla="*/ 6904146 w 12192001"/>
              <a:gd name="connsiteY117" fmla="*/ 2212596 h 2344739"/>
              <a:gd name="connsiteX118" fmla="*/ 6708222 w 12192001"/>
              <a:gd name="connsiteY118" fmla="*/ 2240551 h 2344739"/>
              <a:gd name="connsiteX119" fmla="*/ 6549454 w 12192001"/>
              <a:gd name="connsiteY119" fmla="*/ 2269327 h 2344739"/>
              <a:gd name="connsiteX120" fmla="*/ 6317560 w 12192001"/>
              <a:gd name="connsiteY120" fmla="*/ 2316127 h 2344739"/>
              <a:gd name="connsiteX121" fmla="*/ 6168674 w 12192001"/>
              <a:gd name="connsiteY121" fmla="*/ 2318214 h 2344739"/>
              <a:gd name="connsiteX122" fmla="*/ 6073848 w 12192001"/>
              <a:gd name="connsiteY122" fmla="*/ 2338676 h 2344739"/>
              <a:gd name="connsiteX123" fmla="*/ 6068529 w 12192001"/>
              <a:gd name="connsiteY123" fmla="*/ 2337139 h 2344739"/>
              <a:gd name="connsiteX124" fmla="*/ 6048638 w 12192001"/>
              <a:gd name="connsiteY124" fmla="*/ 2337822 h 2344739"/>
              <a:gd name="connsiteX125" fmla="*/ 6041285 w 12192001"/>
              <a:gd name="connsiteY125" fmla="*/ 2329473 h 2344739"/>
              <a:gd name="connsiteX126" fmla="*/ 6010090 w 12192001"/>
              <a:gd name="connsiteY126" fmla="*/ 2324380 h 2344739"/>
              <a:gd name="connsiteX127" fmla="*/ 5957375 w 12192001"/>
              <a:gd name="connsiteY127" fmla="*/ 2328024 h 2344739"/>
              <a:gd name="connsiteX128" fmla="*/ 5758919 w 12192001"/>
              <a:gd name="connsiteY128" fmla="*/ 2343716 h 2344739"/>
              <a:gd name="connsiteX129" fmla="*/ 5626960 w 12192001"/>
              <a:gd name="connsiteY129" fmla="*/ 2344739 h 2344739"/>
              <a:gd name="connsiteX130" fmla="*/ 5470906 w 12192001"/>
              <a:gd name="connsiteY130" fmla="*/ 2330719 h 2344739"/>
              <a:gd name="connsiteX131" fmla="*/ 5432761 w 12192001"/>
              <a:gd name="connsiteY131" fmla="*/ 2319466 h 2344739"/>
              <a:gd name="connsiteX132" fmla="*/ 5381669 w 12192001"/>
              <a:gd name="connsiteY132" fmla="*/ 2301764 h 2344739"/>
              <a:gd name="connsiteX133" fmla="*/ 5261764 w 12192001"/>
              <a:gd name="connsiteY133" fmla="*/ 2281347 h 2344739"/>
              <a:gd name="connsiteX134" fmla="*/ 5222961 w 12192001"/>
              <a:gd name="connsiteY134" fmla="*/ 2270223 h 2344739"/>
              <a:gd name="connsiteX135" fmla="*/ 5174660 w 12192001"/>
              <a:gd name="connsiteY135" fmla="*/ 2267233 h 2344739"/>
              <a:gd name="connsiteX136" fmla="*/ 5156554 w 12192001"/>
              <a:gd name="connsiteY136" fmla="*/ 2260010 h 2344739"/>
              <a:gd name="connsiteX137" fmla="*/ 5142599 w 12192001"/>
              <a:gd name="connsiteY137" fmla="*/ 2256610 h 2344739"/>
              <a:gd name="connsiteX138" fmla="*/ 5139596 w 12192001"/>
              <a:gd name="connsiteY138" fmla="*/ 2254509 h 2344739"/>
              <a:gd name="connsiteX139" fmla="*/ 5121659 w 12192001"/>
              <a:gd name="connsiteY139" fmla="*/ 2243656 h 2344739"/>
              <a:gd name="connsiteX140" fmla="*/ 5065790 w 12192001"/>
              <a:gd name="connsiteY140" fmla="*/ 2250227 h 2344739"/>
              <a:gd name="connsiteX141" fmla="*/ 5011514 w 12192001"/>
              <a:gd name="connsiteY141" fmla="*/ 2233846 h 2344739"/>
              <a:gd name="connsiteX142" fmla="*/ 4840441 w 12192001"/>
              <a:gd name="connsiteY142" fmla="*/ 2209829 h 2344739"/>
              <a:gd name="connsiteX143" fmla="*/ 4762447 w 12192001"/>
              <a:gd name="connsiteY143" fmla="*/ 2182061 h 2344739"/>
              <a:gd name="connsiteX144" fmla="*/ 4723186 w 12192001"/>
              <a:gd name="connsiteY144" fmla="*/ 2173047 h 2344739"/>
              <a:gd name="connsiteX145" fmla="*/ 4721176 w 12192001"/>
              <a:gd name="connsiteY145" fmla="*/ 2172298 h 2344739"/>
              <a:gd name="connsiteX146" fmla="*/ 4722111 w 12192001"/>
              <a:gd name="connsiteY146" fmla="*/ 2172087 h 2344739"/>
              <a:gd name="connsiteX147" fmla="*/ 4717202 w 12192001"/>
              <a:gd name="connsiteY147" fmla="*/ 2170817 h 2344739"/>
              <a:gd name="connsiteX148" fmla="*/ 4721176 w 12192001"/>
              <a:gd name="connsiteY148" fmla="*/ 2172298 h 2344739"/>
              <a:gd name="connsiteX149" fmla="*/ 4715526 w 12192001"/>
              <a:gd name="connsiteY149" fmla="*/ 2173573 h 2344739"/>
              <a:gd name="connsiteX150" fmla="*/ 4515814 w 12192001"/>
              <a:gd name="connsiteY150" fmla="*/ 2163671 h 2344739"/>
              <a:gd name="connsiteX151" fmla="*/ 4428543 w 12192001"/>
              <a:gd name="connsiteY151" fmla="*/ 2153020 h 2344739"/>
              <a:gd name="connsiteX152" fmla="*/ 4362875 w 12192001"/>
              <a:gd name="connsiteY152" fmla="*/ 2151674 h 2344739"/>
              <a:gd name="connsiteX153" fmla="*/ 4316966 w 12192001"/>
              <a:gd name="connsiteY153" fmla="*/ 2158289 h 2344739"/>
              <a:gd name="connsiteX154" fmla="*/ 4315110 w 12192001"/>
              <a:gd name="connsiteY154" fmla="*/ 2156948 h 2344739"/>
              <a:gd name="connsiteX155" fmla="*/ 4295144 w 12192001"/>
              <a:gd name="connsiteY155" fmla="*/ 2155069 h 2344739"/>
              <a:gd name="connsiteX156" fmla="*/ 4290064 w 12192001"/>
              <a:gd name="connsiteY156" fmla="*/ 2157986 h 2344739"/>
              <a:gd name="connsiteX157" fmla="*/ 4276142 w 12192001"/>
              <a:gd name="connsiteY157" fmla="*/ 2157740 h 2344739"/>
              <a:gd name="connsiteX158" fmla="*/ 4248117 w 12192001"/>
              <a:gd name="connsiteY158" fmla="*/ 2160064 h 2344739"/>
              <a:gd name="connsiteX159" fmla="*/ 4202051 w 12192001"/>
              <a:gd name="connsiteY159" fmla="*/ 2157269 h 2344739"/>
              <a:gd name="connsiteX160" fmla="*/ 4201745 w 12192001"/>
              <a:gd name="connsiteY160" fmla="*/ 2156010 h 2344739"/>
              <a:gd name="connsiteX161" fmla="*/ 4191248 w 12192001"/>
              <a:gd name="connsiteY161" fmla="*/ 2150376 h 2344739"/>
              <a:gd name="connsiteX162" fmla="*/ 4142745 w 12192001"/>
              <a:gd name="connsiteY162" fmla="*/ 2134511 h 2344739"/>
              <a:gd name="connsiteX163" fmla="*/ 4083097 w 12192001"/>
              <a:gd name="connsiteY163" fmla="*/ 2107978 h 2344739"/>
              <a:gd name="connsiteX164" fmla="*/ 4074546 w 12192001"/>
              <a:gd name="connsiteY164" fmla="*/ 2107143 h 2344739"/>
              <a:gd name="connsiteX165" fmla="*/ 4074427 w 12192001"/>
              <a:gd name="connsiteY165" fmla="*/ 2106844 h 2344739"/>
              <a:gd name="connsiteX166" fmla="*/ 4065510 w 12192001"/>
              <a:gd name="connsiteY166" fmla="*/ 2105400 h 2344739"/>
              <a:gd name="connsiteX167" fmla="*/ 4058954 w 12192001"/>
              <a:gd name="connsiteY167" fmla="*/ 2105618 h 2344739"/>
              <a:gd name="connsiteX168" fmla="*/ 4042364 w 12192001"/>
              <a:gd name="connsiteY168" fmla="*/ 2103997 h 2344739"/>
              <a:gd name="connsiteX169" fmla="*/ 4036997 w 12192001"/>
              <a:gd name="connsiteY169" fmla="*/ 2101563 h 2344739"/>
              <a:gd name="connsiteX170" fmla="*/ 4035363 w 12192001"/>
              <a:gd name="connsiteY170" fmla="*/ 2097896 h 2344739"/>
              <a:gd name="connsiteX171" fmla="*/ 4033778 w 12192001"/>
              <a:gd name="connsiteY171" fmla="*/ 2098131 h 2344739"/>
              <a:gd name="connsiteX172" fmla="*/ 4004538 w 12192001"/>
              <a:gd name="connsiteY172" fmla="*/ 2085563 h 2344739"/>
              <a:gd name="connsiteX173" fmla="*/ 3936846 w 12192001"/>
              <a:gd name="connsiteY173" fmla="*/ 2068106 h 2344739"/>
              <a:gd name="connsiteX174" fmla="*/ 3897275 w 12192001"/>
              <a:gd name="connsiteY174" fmla="*/ 2062451 h 2344739"/>
              <a:gd name="connsiteX175" fmla="*/ 3789760 w 12192001"/>
              <a:gd name="connsiteY175" fmla="*/ 2042213 h 2344739"/>
              <a:gd name="connsiteX176" fmla="*/ 3682513 w 12192001"/>
              <a:gd name="connsiteY176" fmla="*/ 2018290 h 2344739"/>
              <a:gd name="connsiteX177" fmla="*/ 3610035 w 12192001"/>
              <a:gd name="connsiteY177" fmla="*/ 1986019 h 2344739"/>
              <a:gd name="connsiteX178" fmla="*/ 3603855 w 12192001"/>
              <a:gd name="connsiteY178" fmla="*/ 1987381 h 2344739"/>
              <a:gd name="connsiteX179" fmla="*/ 3594736 w 12192001"/>
              <a:gd name="connsiteY179" fmla="*/ 1987545 h 2344739"/>
              <a:gd name="connsiteX180" fmla="*/ 3594501 w 12192001"/>
              <a:gd name="connsiteY180" fmla="*/ 1987276 h 2344739"/>
              <a:gd name="connsiteX181" fmla="*/ 3585978 w 12192001"/>
              <a:gd name="connsiteY181" fmla="*/ 1987966 h 2344739"/>
              <a:gd name="connsiteX182" fmla="*/ 3536135 w 12192001"/>
              <a:gd name="connsiteY182" fmla="*/ 1978267 h 2344739"/>
              <a:gd name="connsiteX183" fmla="*/ 3473223 w 12192001"/>
              <a:gd name="connsiteY183" fmla="*/ 1974606 h 2344739"/>
              <a:gd name="connsiteX184" fmla="*/ 3400728 w 12192001"/>
              <a:gd name="connsiteY184" fmla="*/ 1962558 h 2344739"/>
              <a:gd name="connsiteX185" fmla="*/ 3363888 w 12192001"/>
              <a:gd name="connsiteY185" fmla="*/ 1979510 h 2344739"/>
              <a:gd name="connsiteX186" fmla="*/ 3344026 w 12192001"/>
              <a:gd name="connsiteY186" fmla="*/ 1981192 h 2344739"/>
              <a:gd name="connsiteX187" fmla="*/ 3341698 w 12192001"/>
              <a:gd name="connsiteY187" fmla="*/ 1980217 h 2344739"/>
              <a:gd name="connsiteX188" fmla="*/ 3262356 w 12192001"/>
              <a:gd name="connsiteY188" fmla="*/ 1986094 h 2344739"/>
              <a:gd name="connsiteX189" fmla="*/ 3142556 w 12192001"/>
              <a:gd name="connsiteY189" fmla="*/ 1993869 h 2344739"/>
              <a:gd name="connsiteX190" fmla="*/ 3030291 w 12192001"/>
              <a:gd name="connsiteY190" fmla="*/ 1996512 h 2344739"/>
              <a:gd name="connsiteX191" fmla="*/ 2781569 w 12192001"/>
              <a:gd name="connsiteY191" fmla="*/ 2018333 h 2344739"/>
              <a:gd name="connsiteX192" fmla="*/ 2646527 w 12192001"/>
              <a:gd name="connsiteY192" fmla="*/ 2028869 h 2344739"/>
              <a:gd name="connsiteX193" fmla="*/ 2568028 w 12192001"/>
              <a:gd name="connsiteY193" fmla="*/ 2002628 h 2344739"/>
              <a:gd name="connsiteX194" fmla="*/ 2443255 w 12192001"/>
              <a:gd name="connsiteY194" fmla="*/ 2016529 h 2344739"/>
              <a:gd name="connsiteX195" fmla="*/ 2315112 w 12192001"/>
              <a:gd name="connsiteY195" fmla="*/ 2024996 h 2344739"/>
              <a:gd name="connsiteX196" fmla="*/ 2208578 w 12192001"/>
              <a:gd name="connsiteY196" fmla="*/ 2019763 h 2344739"/>
              <a:gd name="connsiteX197" fmla="*/ 2094665 w 12192001"/>
              <a:gd name="connsiteY197" fmla="*/ 2003052 h 2344739"/>
              <a:gd name="connsiteX198" fmla="*/ 1997356 w 12192001"/>
              <a:gd name="connsiteY198" fmla="*/ 1995032 h 2344739"/>
              <a:gd name="connsiteX199" fmla="*/ 1928172 w 12192001"/>
              <a:gd name="connsiteY199" fmla="*/ 2016977 h 2344739"/>
              <a:gd name="connsiteX200" fmla="*/ 1921650 w 12192001"/>
              <a:gd name="connsiteY200" fmla="*/ 2012146 h 2344739"/>
              <a:gd name="connsiteX201" fmla="*/ 1873080 w 12192001"/>
              <a:gd name="connsiteY201" fmla="*/ 2013741 h 2344739"/>
              <a:gd name="connsiteX202" fmla="*/ 1786655 w 12192001"/>
              <a:gd name="connsiteY202" fmla="*/ 2041363 h 2344739"/>
              <a:gd name="connsiteX203" fmla="*/ 1738204 w 12192001"/>
              <a:gd name="connsiteY203" fmla="*/ 2036312 h 2344739"/>
              <a:gd name="connsiteX204" fmla="*/ 1675071 w 12192001"/>
              <a:gd name="connsiteY204" fmla="*/ 2019963 h 2344739"/>
              <a:gd name="connsiteX205" fmla="*/ 1608669 w 12192001"/>
              <a:gd name="connsiteY205" fmla="*/ 2013066 h 2344739"/>
              <a:gd name="connsiteX206" fmla="*/ 1496110 w 12192001"/>
              <a:gd name="connsiteY206" fmla="*/ 1987476 h 2344739"/>
              <a:gd name="connsiteX207" fmla="*/ 1149979 w 12192001"/>
              <a:gd name="connsiteY207" fmla="*/ 1938041 h 2344739"/>
              <a:gd name="connsiteX208" fmla="*/ 858269 w 12192001"/>
              <a:gd name="connsiteY208" fmla="*/ 1928608 h 2344739"/>
              <a:gd name="connsiteX209" fmla="*/ 837540 w 12192001"/>
              <a:gd name="connsiteY209" fmla="*/ 1929821 h 2344739"/>
              <a:gd name="connsiteX210" fmla="*/ 816809 w 12192001"/>
              <a:gd name="connsiteY210" fmla="*/ 1927857 h 2344739"/>
              <a:gd name="connsiteX211" fmla="*/ 811506 w 12192001"/>
              <a:gd name="connsiteY211" fmla="*/ 1930751 h 2344739"/>
              <a:gd name="connsiteX212" fmla="*/ 797041 w 12192001"/>
              <a:gd name="connsiteY212" fmla="*/ 1930446 h 2344739"/>
              <a:gd name="connsiteX213" fmla="*/ 767901 w 12192001"/>
              <a:gd name="connsiteY213" fmla="*/ 1932653 h 2344739"/>
              <a:gd name="connsiteX214" fmla="*/ 763053 w 12192001"/>
              <a:gd name="connsiteY214" fmla="*/ 1930432 h 2344739"/>
              <a:gd name="connsiteX215" fmla="*/ 720047 w 12192001"/>
              <a:gd name="connsiteY215" fmla="*/ 1929661 h 2344739"/>
              <a:gd name="connsiteX216" fmla="*/ 719742 w 12192001"/>
              <a:gd name="connsiteY216" fmla="*/ 1928399 h 2344739"/>
              <a:gd name="connsiteX217" fmla="*/ 708875 w 12192001"/>
              <a:gd name="connsiteY217" fmla="*/ 1922722 h 2344739"/>
              <a:gd name="connsiteX218" fmla="*/ 596792 w 12192001"/>
              <a:gd name="connsiteY218" fmla="*/ 1879864 h 2344739"/>
              <a:gd name="connsiteX219" fmla="*/ 578535 w 12192001"/>
              <a:gd name="connsiteY219" fmla="*/ 1877212 h 2344739"/>
              <a:gd name="connsiteX220" fmla="*/ 571717 w 12192001"/>
              <a:gd name="connsiteY220" fmla="*/ 1877401 h 2344739"/>
              <a:gd name="connsiteX221" fmla="*/ 445099 w 12192001"/>
              <a:gd name="connsiteY221" fmla="*/ 1839371 h 2344739"/>
              <a:gd name="connsiteX222" fmla="*/ 404015 w 12192001"/>
              <a:gd name="connsiteY222" fmla="*/ 1833548 h 2344739"/>
              <a:gd name="connsiteX223" fmla="*/ 292435 w 12192001"/>
              <a:gd name="connsiteY223" fmla="*/ 1812852 h 2344739"/>
              <a:gd name="connsiteX224" fmla="*/ 118381 w 12192001"/>
              <a:gd name="connsiteY224" fmla="*/ 1761047 h 2344739"/>
              <a:gd name="connsiteX225" fmla="*/ 15526 w 12192001"/>
              <a:gd name="connsiteY225" fmla="*/ 1758191 h 2344739"/>
              <a:gd name="connsiteX226" fmla="*/ 2 w 12192001"/>
              <a:gd name="connsiteY226" fmla="*/ 1752722 h 2344739"/>
              <a:gd name="connsiteX227" fmla="*/ 1 w 12192001"/>
              <a:gd name="connsiteY227" fmla="*/ 762497 h 2344739"/>
              <a:gd name="connsiteX228" fmla="*/ 0 w 12192001"/>
              <a:gd name="connsiteY228" fmla="*/ 762497 h 2344739"/>
              <a:gd name="connsiteX229" fmla="*/ 0 w 12192001"/>
              <a:gd name="connsiteY229" fmla="*/ 222213 h 2344739"/>
              <a:gd name="connsiteX230" fmla="*/ 0 w 12192001"/>
              <a:gd name="connsiteY230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63053 w 12192001"/>
              <a:gd name="connsiteY213" fmla="*/ 1930432 h 2344739"/>
              <a:gd name="connsiteX214" fmla="*/ 720047 w 12192001"/>
              <a:gd name="connsiteY214" fmla="*/ 1929661 h 2344739"/>
              <a:gd name="connsiteX215" fmla="*/ 719742 w 12192001"/>
              <a:gd name="connsiteY215" fmla="*/ 1928399 h 2344739"/>
              <a:gd name="connsiteX216" fmla="*/ 708875 w 12192001"/>
              <a:gd name="connsiteY216" fmla="*/ 1922722 h 2344739"/>
              <a:gd name="connsiteX217" fmla="*/ 596792 w 12192001"/>
              <a:gd name="connsiteY217" fmla="*/ 1879864 h 2344739"/>
              <a:gd name="connsiteX218" fmla="*/ 578535 w 12192001"/>
              <a:gd name="connsiteY218" fmla="*/ 1877212 h 2344739"/>
              <a:gd name="connsiteX219" fmla="*/ 571717 w 12192001"/>
              <a:gd name="connsiteY219" fmla="*/ 1877401 h 2344739"/>
              <a:gd name="connsiteX220" fmla="*/ 445099 w 12192001"/>
              <a:gd name="connsiteY220" fmla="*/ 1839371 h 2344739"/>
              <a:gd name="connsiteX221" fmla="*/ 404015 w 12192001"/>
              <a:gd name="connsiteY221" fmla="*/ 1833548 h 2344739"/>
              <a:gd name="connsiteX222" fmla="*/ 292435 w 12192001"/>
              <a:gd name="connsiteY222" fmla="*/ 1812852 h 2344739"/>
              <a:gd name="connsiteX223" fmla="*/ 118381 w 12192001"/>
              <a:gd name="connsiteY223" fmla="*/ 1761047 h 2344739"/>
              <a:gd name="connsiteX224" fmla="*/ 15526 w 12192001"/>
              <a:gd name="connsiteY224" fmla="*/ 1758191 h 2344739"/>
              <a:gd name="connsiteX225" fmla="*/ 2 w 12192001"/>
              <a:gd name="connsiteY225" fmla="*/ 1752722 h 2344739"/>
              <a:gd name="connsiteX226" fmla="*/ 1 w 12192001"/>
              <a:gd name="connsiteY226" fmla="*/ 762497 h 2344739"/>
              <a:gd name="connsiteX227" fmla="*/ 0 w 12192001"/>
              <a:gd name="connsiteY227" fmla="*/ 762497 h 2344739"/>
              <a:gd name="connsiteX228" fmla="*/ 0 w 12192001"/>
              <a:gd name="connsiteY228" fmla="*/ 222213 h 2344739"/>
              <a:gd name="connsiteX229" fmla="*/ 0 w 12192001"/>
              <a:gd name="connsiteY229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63053 w 12192001"/>
              <a:gd name="connsiteY213" fmla="*/ 1930432 h 2344739"/>
              <a:gd name="connsiteX214" fmla="*/ 720047 w 12192001"/>
              <a:gd name="connsiteY214" fmla="*/ 1929661 h 2344739"/>
              <a:gd name="connsiteX215" fmla="*/ 719742 w 12192001"/>
              <a:gd name="connsiteY215" fmla="*/ 1928399 h 2344739"/>
              <a:gd name="connsiteX216" fmla="*/ 708875 w 12192001"/>
              <a:gd name="connsiteY216" fmla="*/ 1922722 h 2344739"/>
              <a:gd name="connsiteX217" fmla="*/ 596792 w 12192001"/>
              <a:gd name="connsiteY217" fmla="*/ 1879864 h 2344739"/>
              <a:gd name="connsiteX218" fmla="*/ 578535 w 12192001"/>
              <a:gd name="connsiteY218" fmla="*/ 1877212 h 2344739"/>
              <a:gd name="connsiteX219" fmla="*/ 571717 w 12192001"/>
              <a:gd name="connsiteY219" fmla="*/ 1877401 h 2344739"/>
              <a:gd name="connsiteX220" fmla="*/ 445099 w 12192001"/>
              <a:gd name="connsiteY220" fmla="*/ 1839371 h 2344739"/>
              <a:gd name="connsiteX221" fmla="*/ 404015 w 12192001"/>
              <a:gd name="connsiteY221" fmla="*/ 1833548 h 2344739"/>
              <a:gd name="connsiteX222" fmla="*/ 292435 w 12192001"/>
              <a:gd name="connsiteY222" fmla="*/ 1812852 h 2344739"/>
              <a:gd name="connsiteX223" fmla="*/ 118381 w 12192001"/>
              <a:gd name="connsiteY223" fmla="*/ 1761047 h 2344739"/>
              <a:gd name="connsiteX224" fmla="*/ 15526 w 12192001"/>
              <a:gd name="connsiteY224" fmla="*/ 1758191 h 2344739"/>
              <a:gd name="connsiteX225" fmla="*/ 2 w 12192001"/>
              <a:gd name="connsiteY225" fmla="*/ 1752722 h 2344739"/>
              <a:gd name="connsiteX226" fmla="*/ 1 w 12192001"/>
              <a:gd name="connsiteY226" fmla="*/ 762497 h 2344739"/>
              <a:gd name="connsiteX227" fmla="*/ 0 w 12192001"/>
              <a:gd name="connsiteY227" fmla="*/ 762497 h 2344739"/>
              <a:gd name="connsiteX228" fmla="*/ 0 w 12192001"/>
              <a:gd name="connsiteY228" fmla="*/ 222213 h 2344739"/>
              <a:gd name="connsiteX229" fmla="*/ 0 w 12192001"/>
              <a:gd name="connsiteY229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63053 w 12192001"/>
              <a:gd name="connsiteY213" fmla="*/ 1930432 h 2344739"/>
              <a:gd name="connsiteX214" fmla="*/ 720047 w 12192001"/>
              <a:gd name="connsiteY214" fmla="*/ 1929661 h 2344739"/>
              <a:gd name="connsiteX215" fmla="*/ 719742 w 12192001"/>
              <a:gd name="connsiteY215" fmla="*/ 1928399 h 2344739"/>
              <a:gd name="connsiteX216" fmla="*/ 708875 w 12192001"/>
              <a:gd name="connsiteY216" fmla="*/ 1922722 h 2344739"/>
              <a:gd name="connsiteX217" fmla="*/ 596792 w 12192001"/>
              <a:gd name="connsiteY217" fmla="*/ 1879864 h 2344739"/>
              <a:gd name="connsiteX218" fmla="*/ 578535 w 12192001"/>
              <a:gd name="connsiteY218" fmla="*/ 1877212 h 2344739"/>
              <a:gd name="connsiteX219" fmla="*/ 571717 w 12192001"/>
              <a:gd name="connsiteY219" fmla="*/ 1877401 h 2344739"/>
              <a:gd name="connsiteX220" fmla="*/ 445099 w 12192001"/>
              <a:gd name="connsiteY220" fmla="*/ 1839371 h 2344739"/>
              <a:gd name="connsiteX221" fmla="*/ 404015 w 12192001"/>
              <a:gd name="connsiteY221" fmla="*/ 1833548 h 2344739"/>
              <a:gd name="connsiteX222" fmla="*/ 292435 w 12192001"/>
              <a:gd name="connsiteY222" fmla="*/ 1812852 h 2344739"/>
              <a:gd name="connsiteX223" fmla="*/ 118381 w 12192001"/>
              <a:gd name="connsiteY223" fmla="*/ 1761047 h 2344739"/>
              <a:gd name="connsiteX224" fmla="*/ 15526 w 12192001"/>
              <a:gd name="connsiteY224" fmla="*/ 1758191 h 2344739"/>
              <a:gd name="connsiteX225" fmla="*/ 2 w 12192001"/>
              <a:gd name="connsiteY225" fmla="*/ 1752722 h 2344739"/>
              <a:gd name="connsiteX226" fmla="*/ 1 w 12192001"/>
              <a:gd name="connsiteY226" fmla="*/ 762497 h 2344739"/>
              <a:gd name="connsiteX227" fmla="*/ 0 w 12192001"/>
              <a:gd name="connsiteY227" fmla="*/ 762497 h 2344739"/>
              <a:gd name="connsiteX228" fmla="*/ 0 w 12192001"/>
              <a:gd name="connsiteY228" fmla="*/ 222213 h 2344739"/>
              <a:gd name="connsiteX229" fmla="*/ 0 w 12192001"/>
              <a:gd name="connsiteY229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20047 w 12192001"/>
              <a:gd name="connsiteY213" fmla="*/ 1929661 h 2344739"/>
              <a:gd name="connsiteX214" fmla="*/ 719742 w 12192001"/>
              <a:gd name="connsiteY214" fmla="*/ 1928399 h 2344739"/>
              <a:gd name="connsiteX215" fmla="*/ 708875 w 12192001"/>
              <a:gd name="connsiteY215" fmla="*/ 1922722 h 2344739"/>
              <a:gd name="connsiteX216" fmla="*/ 596792 w 12192001"/>
              <a:gd name="connsiteY216" fmla="*/ 1879864 h 2344739"/>
              <a:gd name="connsiteX217" fmla="*/ 578535 w 12192001"/>
              <a:gd name="connsiteY217" fmla="*/ 1877212 h 2344739"/>
              <a:gd name="connsiteX218" fmla="*/ 571717 w 12192001"/>
              <a:gd name="connsiteY218" fmla="*/ 1877401 h 2344739"/>
              <a:gd name="connsiteX219" fmla="*/ 445099 w 12192001"/>
              <a:gd name="connsiteY219" fmla="*/ 1839371 h 2344739"/>
              <a:gd name="connsiteX220" fmla="*/ 404015 w 12192001"/>
              <a:gd name="connsiteY220" fmla="*/ 1833548 h 2344739"/>
              <a:gd name="connsiteX221" fmla="*/ 292435 w 12192001"/>
              <a:gd name="connsiteY221" fmla="*/ 1812852 h 2344739"/>
              <a:gd name="connsiteX222" fmla="*/ 118381 w 12192001"/>
              <a:gd name="connsiteY222" fmla="*/ 1761047 h 2344739"/>
              <a:gd name="connsiteX223" fmla="*/ 15526 w 12192001"/>
              <a:gd name="connsiteY223" fmla="*/ 1758191 h 2344739"/>
              <a:gd name="connsiteX224" fmla="*/ 2 w 12192001"/>
              <a:gd name="connsiteY224" fmla="*/ 1752722 h 2344739"/>
              <a:gd name="connsiteX225" fmla="*/ 1 w 12192001"/>
              <a:gd name="connsiteY225" fmla="*/ 762497 h 2344739"/>
              <a:gd name="connsiteX226" fmla="*/ 0 w 12192001"/>
              <a:gd name="connsiteY226" fmla="*/ 762497 h 2344739"/>
              <a:gd name="connsiteX227" fmla="*/ 0 w 12192001"/>
              <a:gd name="connsiteY227" fmla="*/ 222213 h 2344739"/>
              <a:gd name="connsiteX228" fmla="*/ 0 w 12192001"/>
              <a:gd name="connsiteY228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67901 w 12192001"/>
              <a:gd name="connsiteY211" fmla="*/ 1932653 h 2344739"/>
              <a:gd name="connsiteX212" fmla="*/ 720047 w 12192001"/>
              <a:gd name="connsiteY212" fmla="*/ 1929661 h 2344739"/>
              <a:gd name="connsiteX213" fmla="*/ 719742 w 12192001"/>
              <a:gd name="connsiteY213" fmla="*/ 1928399 h 2344739"/>
              <a:gd name="connsiteX214" fmla="*/ 708875 w 12192001"/>
              <a:gd name="connsiteY214" fmla="*/ 1922722 h 2344739"/>
              <a:gd name="connsiteX215" fmla="*/ 596792 w 12192001"/>
              <a:gd name="connsiteY215" fmla="*/ 1879864 h 2344739"/>
              <a:gd name="connsiteX216" fmla="*/ 578535 w 12192001"/>
              <a:gd name="connsiteY216" fmla="*/ 1877212 h 2344739"/>
              <a:gd name="connsiteX217" fmla="*/ 571717 w 12192001"/>
              <a:gd name="connsiteY217" fmla="*/ 1877401 h 2344739"/>
              <a:gd name="connsiteX218" fmla="*/ 445099 w 12192001"/>
              <a:gd name="connsiteY218" fmla="*/ 1839371 h 2344739"/>
              <a:gd name="connsiteX219" fmla="*/ 404015 w 12192001"/>
              <a:gd name="connsiteY219" fmla="*/ 1833548 h 2344739"/>
              <a:gd name="connsiteX220" fmla="*/ 292435 w 12192001"/>
              <a:gd name="connsiteY220" fmla="*/ 1812852 h 2344739"/>
              <a:gd name="connsiteX221" fmla="*/ 118381 w 12192001"/>
              <a:gd name="connsiteY221" fmla="*/ 1761047 h 2344739"/>
              <a:gd name="connsiteX222" fmla="*/ 15526 w 12192001"/>
              <a:gd name="connsiteY222" fmla="*/ 1758191 h 2344739"/>
              <a:gd name="connsiteX223" fmla="*/ 2 w 12192001"/>
              <a:gd name="connsiteY223" fmla="*/ 1752722 h 2344739"/>
              <a:gd name="connsiteX224" fmla="*/ 1 w 12192001"/>
              <a:gd name="connsiteY224" fmla="*/ 762497 h 2344739"/>
              <a:gd name="connsiteX225" fmla="*/ 0 w 12192001"/>
              <a:gd name="connsiteY225" fmla="*/ 762497 h 2344739"/>
              <a:gd name="connsiteX226" fmla="*/ 0 w 12192001"/>
              <a:gd name="connsiteY226" fmla="*/ 222213 h 2344739"/>
              <a:gd name="connsiteX227" fmla="*/ 0 w 12192001"/>
              <a:gd name="connsiteY227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20047 w 12192001"/>
              <a:gd name="connsiteY211" fmla="*/ 1929661 h 2344739"/>
              <a:gd name="connsiteX212" fmla="*/ 719742 w 12192001"/>
              <a:gd name="connsiteY212" fmla="*/ 1928399 h 2344739"/>
              <a:gd name="connsiteX213" fmla="*/ 708875 w 12192001"/>
              <a:gd name="connsiteY213" fmla="*/ 1922722 h 2344739"/>
              <a:gd name="connsiteX214" fmla="*/ 596792 w 12192001"/>
              <a:gd name="connsiteY214" fmla="*/ 1879864 h 2344739"/>
              <a:gd name="connsiteX215" fmla="*/ 578535 w 12192001"/>
              <a:gd name="connsiteY215" fmla="*/ 1877212 h 2344739"/>
              <a:gd name="connsiteX216" fmla="*/ 571717 w 12192001"/>
              <a:gd name="connsiteY216" fmla="*/ 1877401 h 2344739"/>
              <a:gd name="connsiteX217" fmla="*/ 445099 w 12192001"/>
              <a:gd name="connsiteY217" fmla="*/ 1839371 h 2344739"/>
              <a:gd name="connsiteX218" fmla="*/ 404015 w 12192001"/>
              <a:gd name="connsiteY218" fmla="*/ 1833548 h 2344739"/>
              <a:gd name="connsiteX219" fmla="*/ 292435 w 12192001"/>
              <a:gd name="connsiteY219" fmla="*/ 1812852 h 2344739"/>
              <a:gd name="connsiteX220" fmla="*/ 118381 w 12192001"/>
              <a:gd name="connsiteY220" fmla="*/ 1761047 h 2344739"/>
              <a:gd name="connsiteX221" fmla="*/ 15526 w 12192001"/>
              <a:gd name="connsiteY221" fmla="*/ 1758191 h 2344739"/>
              <a:gd name="connsiteX222" fmla="*/ 2 w 12192001"/>
              <a:gd name="connsiteY222" fmla="*/ 1752722 h 2344739"/>
              <a:gd name="connsiteX223" fmla="*/ 1 w 12192001"/>
              <a:gd name="connsiteY223" fmla="*/ 762497 h 2344739"/>
              <a:gd name="connsiteX224" fmla="*/ 0 w 12192001"/>
              <a:gd name="connsiteY224" fmla="*/ 762497 h 2344739"/>
              <a:gd name="connsiteX225" fmla="*/ 0 w 12192001"/>
              <a:gd name="connsiteY225" fmla="*/ 222213 h 2344739"/>
              <a:gd name="connsiteX226" fmla="*/ 0 w 12192001"/>
              <a:gd name="connsiteY22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20047 w 12192001"/>
              <a:gd name="connsiteY211" fmla="*/ 1929661 h 2344739"/>
              <a:gd name="connsiteX212" fmla="*/ 719742 w 12192001"/>
              <a:gd name="connsiteY212" fmla="*/ 1928399 h 2344739"/>
              <a:gd name="connsiteX213" fmla="*/ 708875 w 12192001"/>
              <a:gd name="connsiteY213" fmla="*/ 1922722 h 2344739"/>
              <a:gd name="connsiteX214" fmla="*/ 596792 w 12192001"/>
              <a:gd name="connsiteY214" fmla="*/ 1879864 h 2344739"/>
              <a:gd name="connsiteX215" fmla="*/ 578535 w 12192001"/>
              <a:gd name="connsiteY215" fmla="*/ 1877212 h 2344739"/>
              <a:gd name="connsiteX216" fmla="*/ 571717 w 12192001"/>
              <a:gd name="connsiteY216" fmla="*/ 1877401 h 2344739"/>
              <a:gd name="connsiteX217" fmla="*/ 445099 w 12192001"/>
              <a:gd name="connsiteY217" fmla="*/ 1839371 h 2344739"/>
              <a:gd name="connsiteX218" fmla="*/ 404015 w 12192001"/>
              <a:gd name="connsiteY218" fmla="*/ 1833548 h 2344739"/>
              <a:gd name="connsiteX219" fmla="*/ 292435 w 12192001"/>
              <a:gd name="connsiteY219" fmla="*/ 1812852 h 2344739"/>
              <a:gd name="connsiteX220" fmla="*/ 118381 w 12192001"/>
              <a:gd name="connsiteY220" fmla="*/ 1761047 h 2344739"/>
              <a:gd name="connsiteX221" fmla="*/ 15526 w 12192001"/>
              <a:gd name="connsiteY221" fmla="*/ 1758191 h 2344739"/>
              <a:gd name="connsiteX222" fmla="*/ 2 w 12192001"/>
              <a:gd name="connsiteY222" fmla="*/ 1752722 h 2344739"/>
              <a:gd name="connsiteX223" fmla="*/ 1 w 12192001"/>
              <a:gd name="connsiteY223" fmla="*/ 762497 h 2344739"/>
              <a:gd name="connsiteX224" fmla="*/ 0 w 12192001"/>
              <a:gd name="connsiteY224" fmla="*/ 222213 h 2344739"/>
              <a:gd name="connsiteX225" fmla="*/ 0 w 12192001"/>
              <a:gd name="connsiteY225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190394 w 12193149"/>
              <a:gd name="connsiteY68" fmla="*/ 1912467 h 2344739"/>
              <a:gd name="connsiteX69" fmla="*/ 9114960 w 12193149"/>
              <a:gd name="connsiteY69" fmla="*/ 1919069 h 2344739"/>
              <a:gd name="connsiteX70" fmla="*/ 9054601 w 12193149"/>
              <a:gd name="connsiteY70" fmla="*/ 1910755 h 2344739"/>
              <a:gd name="connsiteX71" fmla="*/ 9006634 w 12193149"/>
              <a:gd name="connsiteY71" fmla="*/ 1914040 h 2344739"/>
              <a:gd name="connsiteX72" fmla="*/ 9006349 w 12193149"/>
              <a:gd name="connsiteY72" fmla="*/ 1913800 h 2344739"/>
              <a:gd name="connsiteX73" fmla="*/ 8997380 w 12193149"/>
              <a:gd name="connsiteY73" fmla="*/ 1915011 h 2344739"/>
              <a:gd name="connsiteX74" fmla="*/ 8991542 w 12193149"/>
              <a:gd name="connsiteY74" fmla="*/ 1917072 h 2344739"/>
              <a:gd name="connsiteX75" fmla="*/ 8975485 w 12193149"/>
              <a:gd name="connsiteY75" fmla="*/ 1920298 h 2344739"/>
              <a:gd name="connsiteX76" fmla="*/ 8969159 w 12193149"/>
              <a:gd name="connsiteY76" fmla="*/ 1919598 h 2344739"/>
              <a:gd name="connsiteX77" fmla="*/ 8964196 w 12193149"/>
              <a:gd name="connsiteY77" fmla="*/ 1917373 h 2344739"/>
              <a:gd name="connsiteX78" fmla="*/ 8930136 w 12193149"/>
              <a:gd name="connsiteY78" fmla="*/ 1914185 h 2344739"/>
              <a:gd name="connsiteX79" fmla="*/ 8753592 w 12193149"/>
              <a:gd name="connsiteY79" fmla="*/ 1933417 h 2344739"/>
              <a:gd name="connsiteX80" fmla="*/ 8708995 w 12193149"/>
              <a:gd name="connsiteY80" fmla="*/ 1935518 h 2344739"/>
              <a:gd name="connsiteX81" fmla="*/ 8597219 w 12193149"/>
              <a:gd name="connsiteY81" fmla="*/ 1944090 h 2344739"/>
              <a:gd name="connsiteX82" fmla="*/ 8526378 w 12193149"/>
              <a:gd name="connsiteY82" fmla="*/ 1929248 h 2344739"/>
              <a:gd name="connsiteX83" fmla="*/ 8512131 w 12193149"/>
              <a:gd name="connsiteY83" fmla="*/ 1935163 h 2344739"/>
              <a:gd name="connsiteX84" fmla="*/ 8507315 w 12193149"/>
              <a:gd name="connsiteY84" fmla="*/ 1938164 h 2344739"/>
              <a:gd name="connsiteX85" fmla="*/ 8499116 w 12193149"/>
              <a:gd name="connsiteY85" fmla="*/ 1940902 h 2344739"/>
              <a:gd name="connsiteX86" fmla="*/ 8498742 w 12193149"/>
              <a:gd name="connsiteY86" fmla="*/ 1940723 h 2344739"/>
              <a:gd name="connsiteX87" fmla="*/ 8491397 w 12193149"/>
              <a:gd name="connsiteY87" fmla="*/ 1943773 h 2344739"/>
              <a:gd name="connsiteX88" fmla="*/ 8368330 w 12193149"/>
              <a:gd name="connsiteY88" fmla="*/ 1957815 h 2344739"/>
              <a:gd name="connsiteX89" fmla="*/ 8354947 w 12193149"/>
              <a:gd name="connsiteY89" fmla="*/ 1958009 h 2344739"/>
              <a:gd name="connsiteX90" fmla="*/ 8353521 w 12193149"/>
              <a:gd name="connsiteY90" fmla="*/ 1957169 h 2344739"/>
              <a:gd name="connsiteX91" fmla="*/ 8321252 w 12193149"/>
              <a:gd name="connsiteY91" fmla="*/ 1974587 h 2344739"/>
              <a:gd name="connsiteX92" fmla="*/ 8315581 w 12193149"/>
              <a:gd name="connsiteY92" fmla="*/ 1974913 h 2344739"/>
              <a:gd name="connsiteX93" fmla="*/ 8296322 w 12193149"/>
              <a:gd name="connsiteY93" fmla="*/ 1988808 h 2344739"/>
              <a:gd name="connsiteX94" fmla="*/ 8285424 w 12193149"/>
              <a:gd name="connsiteY94" fmla="*/ 1994631 h 2344739"/>
              <a:gd name="connsiteX95" fmla="*/ 8284298 w 12193149"/>
              <a:gd name="connsiteY95" fmla="*/ 1999074 h 2344739"/>
              <a:gd name="connsiteX96" fmla="*/ 8267224 w 12193149"/>
              <a:gd name="connsiteY96" fmla="*/ 2006249 h 2344739"/>
              <a:gd name="connsiteX97" fmla="*/ 8264525 w 12193149"/>
              <a:gd name="connsiteY97" fmla="*/ 2006019 h 2344739"/>
              <a:gd name="connsiteX98" fmla="*/ 8253181 w 12193149"/>
              <a:gd name="connsiteY98" fmla="*/ 2015862 h 2344739"/>
              <a:gd name="connsiteX99" fmla="*/ 8246982 w 12193149"/>
              <a:gd name="connsiteY99" fmla="*/ 2028854 h 2344739"/>
              <a:gd name="connsiteX100" fmla="*/ 8091420 w 12193149"/>
              <a:gd name="connsiteY100" fmla="*/ 2075015 h 2344739"/>
              <a:gd name="connsiteX101" fmla="*/ 7906555 w 12193149"/>
              <a:gd name="connsiteY101" fmla="*/ 2116988 h 2344739"/>
              <a:gd name="connsiteX102" fmla="*/ 7719893 w 12193149"/>
              <a:gd name="connsiteY102" fmla="*/ 2142703 h 2344739"/>
              <a:gd name="connsiteX103" fmla="*/ 7615495 w 12193149"/>
              <a:gd name="connsiteY103" fmla="*/ 2139232 h 2344739"/>
              <a:gd name="connsiteX104" fmla="*/ 7528691 w 12193149"/>
              <a:gd name="connsiteY104" fmla="*/ 2145060 h 2344739"/>
              <a:gd name="connsiteX105" fmla="*/ 7520719 w 12193149"/>
              <a:gd name="connsiteY105" fmla="*/ 2147613 h 2344739"/>
              <a:gd name="connsiteX106" fmla="*/ 7508559 w 12193149"/>
              <a:gd name="connsiteY106" fmla="*/ 2148948 h 2344739"/>
              <a:gd name="connsiteX107" fmla="*/ 7508188 w 12193149"/>
              <a:gd name="connsiteY107" fmla="*/ 2148621 h 2344739"/>
              <a:gd name="connsiteX108" fmla="*/ 7496943 w 12193149"/>
              <a:gd name="connsiteY108" fmla="*/ 2150573 h 2344739"/>
              <a:gd name="connsiteX109" fmla="*/ 7406539 w 12193149"/>
              <a:gd name="connsiteY109" fmla="*/ 2142468 h 2344739"/>
              <a:gd name="connsiteX110" fmla="*/ 7219707 w 12193149"/>
              <a:gd name="connsiteY110" fmla="*/ 2156680 h 2344739"/>
              <a:gd name="connsiteX111" fmla="*/ 7202249 w 12193149"/>
              <a:gd name="connsiteY111" fmla="*/ 2161230 h 2344739"/>
              <a:gd name="connsiteX112" fmla="*/ 7198152 w 12193149"/>
              <a:gd name="connsiteY112" fmla="*/ 2166588 h 2344739"/>
              <a:gd name="connsiteX113" fmla="*/ 7171956 w 12193149"/>
              <a:gd name="connsiteY113" fmla="*/ 2171236 h 2344739"/>
              <a:gd name="connsiteX114" fmla="*/ 7098136 w 12193149"/>
              <a:gd name="connsiteY114" fmla="*/ 2183464 h 2344739"/>
              <a:gd name="connsiteX115" fmla="*/ 7019644 w 12193149"/>
              <a:gd name="connsiteY115" fmla="*/ 2183090 h 2344739"/>
              <a:gd name="connsiteX116" fmla="*/ 6905294 w 12193149"/>
              <a:gd name="connsiteY116" fmla="*/ 2212596 h 2344739"/>
              <a:gd name="connsiteX117" fmla="*/ 6709370 w 12193149"/>
              <a:gd name="connsiteY117" fmla="*/ 2240551 h 2344739"/>
              <a:gd name="connsiteX118" fmla="*/ 6550602 w 12193149"/>
              <a:gd name="connsiteY118" fmla="*/ 2269327 h 2344739"/>
              <a:gd name="connsiteX119" fmla="*/ 6318708 w 12193149"/>
              <a:gd name="connsiteY119" fmla="*/ 2316127 h 2344739"/>
              <a:gd name="connsiteX120" fmla="*/ 6169822 w 12193149"/>
              <a:gd name="connsiteY120" fmla="*/ 2318214 h 2344739"/>
              <a:gd name="connsiteX121" fmla="*/ 6074996 w 12193149"/>
              <a:gd name="connsiteY121" fmla="*/ 2338676 h 2344739"/>
              <a:gd name="connsiteX122" fmla="*/ 6069677 w 12193149"/>
              <a:gd name="connsiteY122" fmla="*/ 2337139 h 2344739"/>
              <a:gd name="connsiteX123" fmla="*/ 6049786 w 12193149"/>
              <a:gd name="connsiteY123" fmla="*/ 2337822 h 2344739"/>
              <a:gd name="connsiteX124" fmla="*/ 6042433 w 12193149"/>
              <a:gd name="connsiteY124" fmla="*/ 2329473 h 2344739"/>
              <a:gd name="connsiteX125" fmla="*/ 6011238 w 12193149"/>
              <a:gd name="connsiteY125" fmla="*/ 2324380 h 2344739"/>
              <a:gd name="connsiteX126" fmla="*/ 5958523 w 12193149"/>
              <a:gd name="connsiteY126" fmla="*/ 2328024 h 2344739"/>
              <a:gd name="connsiteX127" fmla="*/ 5760067 w 12193149"/>
              <a:gd name="connsiteY127" fmla="*/ 2343716 h 2344739"/>
              <a:gd name="connsiteX128" fmla="*/ 5628108 w 12193149"/>
              <a:gd name="connsiteY128" fmla="*/ 2344739 h 2344739"/>
              <a:gd name="connsiteX129" fmla="*/ 5472054 w 12193149"/>
              <a:gd name="connsiteY129" fmla="*/ 2330719 h 2344739"/>
              <a:gd name="connsiteX130" fmla="*/ 5433909 w 12193149"/>
              <a:gd name="connsiteY130" fmla="*/ 2319466 h 2344739"/>
              <a:gd name="connsiteX131" fmla="*/ 5382817 w 12193149"/>
              <a:gd name="connsiteY131" fmla="*/ 2301764 h 2344739"/>
              <a:gd name="connsiteX132" fmla="*/ 5262912 w 12193149"/>
              <a:gd name="connsiteY132" fmla="*/ 2281347 h 2344739"/>
              <a:gd name="connsiteX133" fmla="*/ 5224109 w 12193149"/>
              <a:gd name="connsiteY133" fmla="*/ 2270223 h 2344739"/>
              <a:gd name="connsiteX134" fmla="*/ 5175808 w 12193149"/>
              <a:gd name="connsiteY134" fmla="*/ 2267233 h 2344739"/>
              <a:gd name="connsiteX135" fmla="*/ 5157702 w 12193149"/>
              <a:gd name="connsiteY135" fmla="*/ 2260010 h 2344739"/>
              <a:gd name="connsiteX136" fmla="*/ 5143747 w 12193149"/>
              <a:gd name="connsiteY136" fmla="*/ 2256610 h 2344739"/>
              <a:gd name="connsiteX137" fmla="*/ 5140744 w 12193149"/>
              <a:gd name="connsiteY137" fmla="*/ 2254509 h 2344739"/>
              <a:gd name="connsiteX138" fmla="*/ 5122807 w 12193149"/>
              <a:gd name="connsiteY138" fmla="*/ 2243656 h 2344739"/>
              <a:gd name="connsiteX139" fmla="*/ 5066938 w 12193149"/>
              <a:gd name="connsiteY139" fmla="*/ 2250227 h 2344739"/>
              <a:gd name="connsiteX140" fmla="*/ 5012662 w 12193149"/>
              <a:gd name="connsiteY140" fmla="*/ 2233846 h 2344739"/>
              <a:gd name="connsiteX141" fmla="*/ 4841589 w 12193149"/>
              <a:gd name="connsiteY141" fmla="*/ 2209829 h 2344739"/>
              <a:gd name="connsiteX142" fmla="*/ 4763595 w 12193149"/>
              <a:gd name="connsiteY142" fmla="*/ 2182061 h 2344739"/>
              <a:gd name="connsiteX143" fmla="*/ 4724334 w 12193149"/>
              <a:gd name="connsiteY143" fmla="*/ 2173047 h 2344739"/>
              <a:gd name="connsiteX144" fmla="*/ 4722324 w 12193149"/>
              <a:gd name="connsiteY144" fmla="*/ 2172298 h 2344739"/>
              <a:gd name="connsiteX145" fmla="*/ 4723259 w 12193149"/>
              <a:gd name="connsiteY145" fmla="*/ 2172087 h 2344739"/>
              <a:gd name="connsiteX146" fmla="*/ 4718350 w 12193149"/>
              <a:gd name="connsiteY146" fmla="*/ 2170817 h 2344739"/>
              <a:gd name="connsiteX147" fmla="*/ 4722324 w 12193149"/>
              <a:gd name="connsiteY147" fmla="*/ 2172298 h 2344739"/>
              <a:gd name="connsiteX148" fmla="*/ 4716674 w 12193149"/>
              <a:gd name="connsiteY148" fmla="*/ 2173573 h 2344739"/>
              <a:gd name="connsiteX149" fmla="*/ 4516962 w 12193149"/>
              <a:gd name="connsiteY149" fmla="*/ 2163671 h 2344739"/>
              <a:gd name="connsiteX150" fmla="*/ 4429691 w 12193149"/>
              <a:gd name="connsiteY150" fmla="*/ 2153020 h 2344739"/>
              <a:gd name="connsiteX151" fmla="*/ 4364023 w 12193149"/>
              <a:gd name="connsiteY151" fmla="*/ 2151674 h 2344739"/>
              <a:gd name="connsiteX152" fmla="*/ 4318114 w 12193149"/>
              <a:gd name="connsiteY152" fmla="*/ 2158289 h 2344739"/>
              <a:gd name="connsiteX153" fmla="*/ 4316258 w 12193149"/>
              <a:gd name="connsiteY153" fmla="*/ 2156948 h 2344739"/>
              <a:gd name="connsiteX154" fmla="*/ 4296292 w 12193149"/>
              <a:gd name="connsiteY154" fmla="*/ 2155069 h 2344739"/>
              <a:gd name="connsiteX155" fmla="*/ 4291212 w 12193149"/>
              <a:gd name="connsiteY155" fmla="*/ 2157986 h 2344739"/>
              <a:gd name="connsiteX156" fmla="*/ 4277290 w 12193149"/>
              <a:gd name="connsiteY156" fmla="*/ 2157740 h 2344739"/>
              <a:gd name="connsiteX157" fmla="*/ 4249265 w 12193149"/>
              <a:gd name="connsiteY157" fmla="*/ 2160064 h 2344739"/>
              <a:gd name="connsiteX158" fmla="*/ 4203199 w 12193149"/>
              <a:gd name="connsiteY158" fmla="*/ 2157269 h 2344739"/>
              <a:gd name="connsiteX159" fmla="*/ 4202893 w 12193149"/>
              <a:gd name="connsiteY159" fmla="*/ 2156010 h 2344739"/>
              <a:gd name="connsiteX160" fmla="*/ 4192396 w 12193149"/>
              <a:gd name="connsiteY160" fmla="*/ 2150376 h 2344739"/>
              <a:gd name="connsiteX161" fmla="*/ 4143893 w 12193149"/>
              <a:gd name="connsiteY161" fmla="*/ 2134511 h 2344739"/>
              <a:gd name="connsiteX162" fmla="*/ 4084245 w 12193149"/>
              <a:gd name="connsiteY162" fmla="*/ 2107978 h 2344739"/>
              <a:gd name="connsiteX163" fmla="*/ 4075694 w 12193149"/>
              <a:gd name="connsiteY163" fmla="*/ 2107143 h 2344739"/>
              <a:gd name="connsiteX164" fmla="*/ 4075575 w 12193149"/>
              <a:gd name="connsiteY164" fmla="*/ 2106844 h 2344739"/>
              <a:gd name="connsiteX165" fmla="*/ 4066658 w 12193149"/>
              <a:gd name="connsiteY165" fmla="*/ 2105400 h 2344739"/>
              <a:gd name="connsiteX166" fmla="*/ 4060102 w 12193149"/>
              <a:gd name="connsiteY166" fmla="*/ 2105618 h 2344739"/>
              <a:gd name="connsiteX167" fmla="*/ 4043512 w 12193149"/>
              <a:gd name="connsiteY167" fmla="*/ 2103997 h 2344739"/>
              <a:gd name="connsiteX168" fmla="*/ 4038145 w 12193149"/>
              <a:gd name="connsiteY168" fmla="*/ 2101563 h 2344739"/>
              <a:gd name="connsiteX169" fmla="*/ 4036511 w 12193149"/>
              <a:gd name="connsiteY169" fmla="*/ 2097896 h 2344739"/>
              <a:gd name="connsiteX170" fmla="*/ 4034926 w 12193149"/>
              <a:gd name="connsiteY170" fmla="*/ 2098131 h 2344739"/>
              <a:gd name="connsiteX171" fmla="*/ 4005686 w 12193149"/>
              <a:gd name="connsiteY171" fmla="*/ 2085563 h 2344739"/>
              <a:gd name="connsiteX172" fmla="*/ 3937994 w 12193149"/>
              <a:gd name="connsiteY172" fmla="*/ 2068106 h 2344739"/>
              <a:gd name="connsiteX173" fmla="*/ 3898423 w 12193149"/>
              <a:gd name="connsiteY173" fmla="*/ 2062451 h 2344739"/>
              <a:gd name="connsiteX174" fmla="*/ 3790908 w 12193149"/>
              <a:gd name="connsiteY174" fmla="*/ 2042213 h 2344739"/>
              <a:gd name="connsiteX175" fmla="*/ 3683661 w 12193149"/>
              <a:gd name="connsiteY175" fmla="*/ 2018290 h 2344739"/>
              <a:gd name="connsiteX176" fmla="*/ 3611183 w 12193149"/>
              <a:gd name="connsiteY176" fmla="*/ 1986019 h 2344739"/>
              <a:gd name="connsiteX177" fmla="*/ 3605003 w 12193149"/>
              <a:gd name="connsiteY177" fmla="*/ 1987381 h 2344739"/>
              <a:gd name="connsiteX178" fmla="*/ 3595884 w 12193149"/>
              <a:gd name="connsiteY178" fmla="*/ 1987545 h 2344739"/>
              <a:gd name="connsiteX179" fmla="*/ 3595649 w 12193149"/>
              <a:gd name="connsiteY179" fmla="*/ 1987276 h 2344739"/>
              <a:gd name="connsiteX180" fmla="*/ 3587126 w 12193149"/>
              <a:gd name="connsiteY180" fmla="*/ 1987966 h 2344739"/>
              <a:gd name="connsiteX181" fmla="*/ 3537283 w 12193149"/>
              <a:gd name="connsiteY181" fmla="*/ 1978267 h 2344739"/>
              <a:gd name="connsiteX182" fmla="*/ 3474371 w 12193149"/>
              <a:gd name="connsiteY182" fmla="*/ 1974606 h 2344739"/>
              <a:gd name="connsiteX183" fmla="*/ 3401876 w 12193149"/>
              <a:gd name="connsiteY183" fmla="*/ 1962558 h 2344739"/>
              <a:gd name="connsiteX184" fmla="*/ 3365036 w 12193149"/>
              <a:gd name="connsiteY184" fmla="*/ 1979510 h 2344739"/>
              <a:gd name="connsiteX185" fmla="*/ 3345174 w 12193149"/>
              <a:gd name="connsiteY185" fmla="*/ 1981192 h 2344739"/>
              <a:gd name="connsiteX186" fmla="*/ 3342846 w 12193149"/>
              <a:gd name="connsiteY186" fmla="*/ 1980217 h 2344739"/>
              <a:gd name="connsiteX187" fmla="*/ 3263504 w 12193149"/>
              <a:gd name="connsiteY187" fmla="*/ 1986094 h 2344739"/>
              <a:gd name="connsiteX188" fmla="*/ 3143704 w 12193149"/>
              <a:gd name="connsiteY188" fmla="*/ 1993869 h 2344739"/>
              <a:gd name="connsiteX189" fmla="*/ 3031439 w 12193149"/>
              <a:gd name="connsiteY189" fmla="*/ 1996512 h 2344739"/>
              <a:gd name="connsiteX190" fmla="*/ 2782717 w 12193149"/>
              <a:gd name="connsiteY190" fmla="*/ 2018333 h 2344739"/>
              <a:gd name="connsiteX191" fmla="*/ 2647675 w 12193149"/>
              <a:gd name="connsiteY191" fmla="*/ 2028869 h 2344739"/>
              <a:gd name="connsiteX192" fmla="*/ 2569176 w 12193149"/>
              <a:gd name="connsiteY192" fmla="*/ 2002628 h 2344739"/>
              <a:gd name="connsiteX193" fmla="*/ 2444403 w 12193149"/>
              <a:gd name="connsiteY193" fmla="*/ 2016529 h 2344739"/>
              <a:gd name="connsiteX194" fmla="*/ 2316260 w 12193149"/>
              <a:gd name="connsiteY194" fmla="*/ 2024996 h 2344739"/>
              <a:gd name="connsiteX195" fmla="*/ 2209726 w 12193149"/>
              <a:gd name="connsiteY195" fmla="*/ 2019763 h 2344739"/>
              <a:gd name="connsiteX196" fmla="*/ 2095813 w 12193149"/>
              <a:gd name="connsiteY196" fmla="*/ 2003052 h 2344739"/>
              <a:gd name="connsiteX197" fmla="*/ 1998504 w 12193149"/>
              <a:gd name="connsiteY197" fmla="*/ 1995032 h 2344739"/>
              <a:gd name="connsiteX198" fmla="*/ 1929320 w 12193149"/>
              <a:gd name="connsiteY198" fmla="*/ 2016977 h 2344739"/>
              <a:gd name="connsiteX199" fmla="*/ 1922798 w 12193149"/>
              <a:gd name="connsiteY199" fmla="*/ 2012146 h 2344739"/>
              <a:gd name="connsiteX200" fmla="*/ 1874228 w 12193149"/>
              <a:gd name="connsiteY200" fmla="*/ 2013741 h 2344739"/>
              <a:gd name="connsiteX201" fmla="*/ 1787803 w 12193149"/>
              <a:gd name="connsiteY201" fmla="*/ 2041363 h 2344739"/>
              <a:gd name="connsiteX202" fmla="*/ 1739352 w 12193149"/>
              <a:gd name="connsiteY202" fmla="*/ 2036312 h 2344739"/>
              <a:gd name="connsiteX203" fmla="*/ 1676219 w 12193149"/>
              <a:gd name="connsiteY203" fmla="*/ 2019963 h 2344739"/>
              <a:gd name="connsiteX204" fmla="*/ 1609817 w 12193149"/>
              <a:gd name="connsiteY204" fmla="*/ 2013066 h 2344739"/>
              <a:gd name="connsiteX205" fmla="*/ 1497258 w 12193149"/>
              <a:gd name="connsiteY205" fmla="*/ 1987476 h 2344739"/>
              <a:gd name="connsiteX206" fmla="*/ 1151127 w 12193149"/>
              <a:gd name="connsiteY206" fmla="*/ 1938041 h 2344739"/>
              <a:gd name="connsiteX207" fmla="*/ 859417 w 12193149"/>
              <a:gd name="connsiteY207" fmla="*/ 1928608 h 2344739"/>
              <a:gd name="connsiteX208" fmla="*/ 838688 w 12193149"/>
              <a:gd name="connsiteY208" fmla="*/ 1929821 h 2344739"/>
              <a:gd name="connsiteX209" fmla="*/ 817957 w 12193149"/>
              <a:gd name="connsiteY209" fmla="*/ 1927857 h 2344739"/>
              <a:gd name="connsiteX210" fmla="*/ 812654 w 12193149"/>
              <a:gd name="connsiteY210" fmla="*/ 1930751 h 2344739"/>
              <a:gd name="connsiteX211" fmla="*/ 721195 w 12193149"/>
              <a:gd name="connsiteY211" fmla="*/ 1929661 h 2344739"/>
              <a:gd name="connsiteX212" fmla="*/ 720890 w 12193149"/>
              <a:gd name="connsiteY212" fmla="*/ 1928399 h 2344739"/>
              <a:gd name="connsiteX213" fmla="*/ 710023 w 12193149"/>
              <a:gd name="connsiteY213" fmla="*/ 1922722 h 2344739"/>
              <a:gd name="connsiteX214" fmla="*/ 597940 w 12193149"/>
              <a:gd name="connsiteY214" fmla="*/ 1879864 h 2344739"/>
              <a:gd name="connsiteX215" fmla="*/ 579683 w 12193149"/>
              <a:gd name="connsiteY215" fmla="*/ 1877212 h 2344739"/>
              <a:gd name="connsiteX216" fmla="*/ 572865 w 12193149"/>
              <a:gd name="connsiteY216" fmla="*/ 1877401 h 2344739"/>
              <a:gd name="connsiteX217" fmla="*/ 446247 w 12193149"/>
              <a:gd name="connsiteY217" fmla="*/ 1839371 h 2344739"/>
              <a:gd name="connsiteX218" fmla="*/ 405163 w 12193149"/>
              <a:gd name="connsiteY218" fmla="*/ 1833548 h 2344739"/>
              <a:gd name="connsiteX219" fmla="*/ 293583 w 12193149"/>
              <a:gd name="connsiteY219" fmla="*/ 1812852 h 2344739"/>
              <a:gd name="connsiteX220" fmla="*/ 119529 w 12193149"/>
              <a:gd name="connsiteY220" fmla="*/ 1761047 h 2344739"/>
              <a:gd name="connsiteX221" fmla="*/ 16674 w 12193149"/>
              <a:gd name="connsiteY221" fmla="*/ 1758191 h 2344739"/>
              <a:gd name="connsiteX222" fmla="*/ 1150 w 12193149"/>
              <a:gd name="connsiteY222" fmla="*/ 1752722 h 2344739"/>
              <a:gd name="connsiteX223" fmla="*/ 1148 w 12193149"/>
              <a:gd name="connsiteY223" fmla="*/ 222213 h 2344739"/>
              <a:gd name="connsiteX224" fmla="*/ 1148 w 12193149"/>
              <a:gd name="connsiteY224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190394 w 12193149"/>
              <a:gd name="connsiteY68" fmla="*/ 1912467 h 2344739"/>
              <a:gd name="connsiteX69" fmla="*/ 9114960 w 12193149"/>
              <a:gd name="connsiteY69" fmla="*/ 1919069 h 2344739"/>
              <a:gd name="connsiteX70" fmla="*/ 9054601 w 12193149"/>
              <a:gd name="connsiteY70" fmla="*/ 1910755 h 2344739"/>
              <a:gd name="connsiteX71" fmla="*/ 9006634 w 12193149"/>
              <a:gd name="connsiteY71" fmla="*/ 1914040 h 2344739"/>
              <a:gd name="connsiteX72" fmla="*/ 9006349 w 12193149"/>
              <a:gd name="connsiteY72" fmla="*/ 1913800 h 2344739"/>
              <a:gd name="connsiteX73" fmla="*/ 8997380 w 12193149"/>
              <a:gd name="connsiteY73" fmla="*/ 1915011 h 2344739"/>
              <a:gd name="connsiteX74" fmla="*/ 8991542 w 12193149"/>
              <a:gd name="connsiteY74" fmla="*/ 1917072 h 2344739"/>
              <a:gd name="connsiteX75" fmla="*/ 8975485 w 12193149"/>
              <a:gd name="connsiteY75" fmla="*/ 1920298 h 2344739"/>
              <a:gd name="connsiteX76" fmla="*/ 8969159 w 12193149"/>
              <a:gd name="connsiteY76" fmla="*/ 1919598 h 2344739"/>
              <a:gd name="connsiteX77" fmla="*/ 8964196 w 12193149"/>
              <a:gd name="connsiteY77" fmla="*/ 1917373 h 2344739"/>
              <a:gd name="connsiteX78" fmla="*/ 8930136 w 12193149"/>
              <a:gd name="connsiteY78" fmla="*/ 1914185 h 2344739"/>
              <a:gd name="connsiteX79" fmla="*/ 8753592 w 12193149"/>
              <a:gd name="connsiteY79" fmla="*/ 1933417 h 2344739"/>
              <a:gd name="connsiteX80" fmla="*/ 8708995 w 12193149"/>
              <a:gd name="connsiteY80" fmla="*/ 1935518 h 2344739"/>
              <a:gd name="connsiteX81" fmla="*/ 8597219 w 12193149"/>
              <a:gd name="connsiteY81" fmla="*/ 1944090 h 2344739"/>
              <a:gd name="connsiteX82" fmla="*/ 8526378 w 12193149"/>
              <a:gd name="connsiteY82" fmla="*/ 1929248 h 2344739"/>
              <a:gd name="connsiteX83" fmla="*/ 8512131 w 12193149"/>
              <a:gd name="connsiteY83" fmla="*/ 1935163 h 2344739"/>
              <a:gd name="connsiteX84" fmla="*/ 8507315 w 12193149"/>
              <a:gd name="connsiteY84" fmla="*/ 1938164 h 2344739"/>
              <a:gd name="connsiteX85" fmla="*/ 8499116 w 12193149"/>
              <a:gd name="connsiteY85" fmla="*/ 1940902 h 2344739"/>
              <a:gd name="connsiteX86" fmla="*/ 8498742 w 12193149"/>
              <a:gd name="connsiteY86" fmla="*/ 1940723 h 2344739"/>
              <a:gd name="connsiteX87" fmla="*/ 8491397 w 12193149"/>
              <a:gd name="connsiteY87" fmla="*/ 1943773 h 2344739"/>
              <a:gd name="connsiteX88" fmla="*/ 8368330 w 12193149"/>
              <a:gd name="connsiteY88" fmla="*/ 1957815 h 2344739"/>
              <a:gd name="connsiteX89" fmla="*/ 8354947 w 12193149"/>
              <a:gd name="connsiteY89" fmla="*/ 1958009 h 2344739"/>
              <a:gd name="connsiteX90" fmla="*/ 8321252 w 12193149"/>
              <a:gd name="connsiteY90" fmla="*/ 1974587 h 2344739"/>
              <a:gd name="connsiteX91" fmla="*/ 8315581 w 12193149"/>
              <a:gd name="connsiteY91" fmla="*/ 1974913 h 2344739"/>
              <a:gd name="connsiteX92" fmla="*/ 8296322 w 12193149"/>
              <a:gd name="connsiteY92" fmla="*/ 1988808 h 2344739"/>
              <a:gd name="connsiteX93" fmla="*/ 8285424 w 12193149"/>
              <a:gd name="connsiteY93" fmla="*/ 1994631 h 2344739"/>
              <a:gd name="connsiteX94" fmla="*/ 8284298 w 12193149"/>
              <a:gd name="connsiteY94" fmla="*/ 1999074 h 2344739"/>
              <a:gd name="connsiteX95" fmla="*/ 8267224 w 12193149"/>
              <a:gd name="connsiteY95" fmla="*/ 2006249 h 2344739"/>
              <a:gd name="connsiteX96" fmla="*/ 8264525 w 12193149"/>
              <a:gd name="connsiteY96" fmla="*/ 2006019 h 2344739"/>
              <a:gd name="connsiteX97" fmla="*/ 8253181 w 12193149"/>
              <a:gd name="connsiteY97" fmla="*/ 2015862 h 2344739"/>
              <a:gd name="connsiteX98" fmla="*/ 8246982 w 12193149"/>
              <a:gd name="connsiteY98" fmla="*/ 2028854 h 2344739"/>
              <a:gd name="connsiteX99" fmla="*/ 8091420 w 12193149"/>
              <a:gd name="connsiteY99" fmla="*/ 2075015 h 2344739"/>
              <a:gd name="connsiteX100" fmla="*/ 7906555 w 12193149"/>
              <a:gd name="connsiteY100" fmla="*/ 2116988 h 2344739"/>
              <a:gd name="connsiteX101" fmla="*/ 7719893 w 12193149"/>
              <a:gd name="connsiteY101" fmla="*/ 2142703 h 2344739"/>
              <a:gd name="connsiteX102" fmla="*/ 7615495 w 12193149"/>
              <a:gd name="connsiteY102" fmla="*/ 2139232 h 2344739"/>
              <a:gd name="connsiteX103" fmla="*/ 7528691 w 12193149"/>
              <a:gd name="connsiteY103" fmla="*/ 2145060 h 2344739"/>
              <a:gd name="connsiteX104" fmla="*/ 7520719 w 12193149"/>
              <a:gd name="connsiteY104" fmla="*/ 2147613 h 2344739"/>
              <a:gd name="connsiteX105" fmla="*/ 7508559 w 12193149"/>
              <a:gd name="connsiteY105" fmla="*/ 2148948 h 2344739"/>
              <a:gd name="connsiteX106" fmla="*/ 7508188 w 12193149"/>
              <a:gd name="connsiteY106" fmla="*/ 2148621 h 2344739"/>
              <a:gd name="connsiteX107" fmla="*/ 7496943 w 12193149"/>
              <a:gd name="connsiteY107" fmla="*/ 2150573 h 2344739"/>
              <a:gd name="connsiteX108" fmla="*/ 7406539 w 12193149"/>
              <a:gd name="connsiteY108" fmla="*/ 2142468 h 2344739"/>
              <a:gd name="connsiteX109" fmla="*/ 7219707 w 12193149"/>
              <a:gd name="connsiteY109" fmla="*/ 2156680 h 2344739"/>
              <a:gd name="connsiteX110" fmla="*/ 7202249 w 12193149"/>
              <a:gd name="connsiteY110" fmla="*/ 2161230 h 2344739"/>
              <a:gd name="connsiteX111" fmla="*/ 7198152 w 12193149"/>
              <a:gd name="connsiteY111" fmla="*/ 2166588 h 2344739"/>
              <a:gd name="connsiteX112" fmla="*/ 7171956 w 12193149"/>
              <a:gd name="connsiteY112" fmla="*/ 2171236 h 2344739"/>
              <a:gd name="connsiteX113" fmla="*/ 7098136 w 12193149"/>
              <a:gd name="connsiteY113" fmla="*/ 2183464 h 2344739"/>
              <a:gd name="connsiteX114" fmla="*/ 7019644 w 12193149"/>
              <a:gd name="connsiteY114" fmla="*/ 2183090 h 2344739"/>
              <a:gd name="connsiteX115" fmla="*/ 6905294 w 12193149"/>
              <a:gd name="connsiteY115" fmla="*/ 2212596 h 2344739"/>
              <a:gd name="connsiteX116" fmla="*/ 6709370 w 12193149"/>
              <a:gd name="connsiteY116" fmla="*/ 2240551 h 2344739"/>
              <a:gd name="connsiteX117" fmla="*/ 6550602 w 12193149"/>
              <a:gd name="connsiteY117" fmla="*/ 2269327 h 2344739"/>
              <a:gd name="connsiteX118" fmla="*/ 6318708 w 12193149"/>
              <a:gd name="connsiteY118" fmla="*/ 2316127 h 2344739"/>
              <a:gd name="connsiteX119" fmla="*/ 6169822 w 12193149"/>
              <a:gd name="connsiteY119" fmla="*/ 2318214 h 2344739"/>
              <a:gd name="connsiteX120" fmla="*/ 6074996 w 12193149"/>
              <a:gd name="connsiteY120" fmla="*/ 2338676 h 2344739"/>
              <a:gd name="connsiteX121" fmla="*/ 6069677 w 12193149"/>
              <a:gd name="connsiteY121" fmla="*/ 2337139 h 2344739"/>
              <a:gd name="connsiteX122" fmla="*/ 6049786 w 12193149"/>
              <a:gd name="connsiteY122" fmla="*/ 2337822 h 2344739"/>
              <a:gd name="connsiteX123" fmla="*/ 6042433 w 12193149"/>
              <a:gd name="connsiteY123" fmla="*/ 2329473 h 2344739"/>
              <a:gd name="connsiteX124" fmla="*/ 6011238 w 12193149"/>
              <a:gd name="connsiteY124" fmla="*/ 2324380 h 2344739"/>
              <a:gd name="connsiteX125" fmla="*/ 5958523 w 12193149"/>
              <a:gd name="connsiteY125" fmla="*/ 2328024 h 2344739"/>
              <a:gd name="connsiteX126" fmla="*/ 5760067 w 12193149"/>
              <a:gd name="connsiteY126" fmla="*/ 2343716 h 2344739"/>
              <a:gd name="connsiteX127" fmla="*/ 5628108 w 12193149"/>
              <a:gd name="connsiteY127" fmla="*/ 2344739 h 2344739"/>
              <a:gd name="connsiteX128" fmla="*/ 5472054 w 12193149"/>
              <a:gd name="connsiteY128" fmla="*/ 2330719 h 2344739"/>
              <a:gd name="connsiteX129" fmla="*/ 5433909 w 12193149"/>
              <a:gd name="connsiteY129" fmla="*/ 2319466 h 2344739"/>
              <a:gd name="connsiteX130" fmla="*/ 5382817 w 12193149"/>
              <a:gd name="connsiteY130" fmla="*/ 2301764 h 2344739"/>
              <a:gd name="connsiteX131" fmla="*/ 5262912 w 12193149"/>
              <a:gd name="connsiteY131" fmla="*/ 2281347 h 2344739"/>
              <a:gd name="connsiteX132" fmla="*/ 5224109 w 12193149"/>
              <a:gd name="connsiteY132" fmla="*/ 2270223 h 2344739"/>
              <a:gd name="connsiteX133" fmla="*/ 5175808 w 12193149"/>
              <a:gd name="connsiteY133" fmla="*/ 2267233 h 2344739"/>
              <a:gd name="connsiteX134" fmla="*/ 5157702 w 12193149"/>
              <a:gd name="connsiteY134" fmla="*/ 2260010 h 2344739"/>
              <a:gd name="connsiteX135" fmla="*/ 5143747 w 12193149"/>
              <a:gd name="connsiteY135" fmla="*/ 2256610 h 2344739"/>
              <a:gd name="connsiteX136" fmla="*/ 5140744 w 12193149"/>
              <a:gd name="connsiteY136" fmla="*/ 2254509 h 2344739"/>
              <a:gd name="connsiteX137" fmla="*/ 5122807 w 12193149"/>
              <a:gd name="connsiteY137" fmla="*/ 2243656 h 2344739"/>
              <a:gd name="connsiteX138" fmla="*/ 5066938 w 12193149"/>
              <a:gd name="connsiteY138" fmla="*/ 2250227 h 2344739"/>
              <a:gd name="connsiteX139" fmla="*/ 5012662 w 12193149"/>
              <a:gd name="connsiteY139" fmla="*/ 2233846 h 2344739"/>
              <a:gd name="connsiteX140" fmla="*/ 4841589 w 12193149"/>
              <a:gd name="connsiteY140" fmla="*/ 2209829 h 2344739"/>
              <a:gd name="connsiteX141" fmla="*/ 4763595 w 12193149"/>
              <a:gd name="connsiteY141" fmla="*/ 2182061 h 2344739"/>
              <a:gd name="connsiteX142" fmla="*/ 4724334 w 12193149"/>
              <a:gd name="connsiteY142" fmla="*/ 2173047 h 2344739"/>
              <a:gd name="connsiteX143" fmla="*/ 4722324 w 12193149"/>
              <a:gd name="connsiteY143" fmla="*/ 2172298 h 2344739"/>
              <a:gd name="connsiteX144" fmla="*/ 4723259 w 12193149"/>
              <a:gd name="connsiteY144" fmla="*/ 2172087 h 2344739"/>
              <a:gd name="connsiteX145" fmla="*/ 4718350 w 12193149"/>
              <a:gd name="connsiteY145" fmla="*/ 2170817 h 2344739"/>
              <a:gd name="connsiteX146" fmla="*/ 4722324 w 12193149"/>
              <a:gd name="connsiteY146" fmla="*/ 2172298 h 2344739"/>
              <a:gd name="connsiteX147" fmla="*/ 4716674 w 12193149"/>
              <a:gd name="connsiteY147" fmla="*/ 2173573 h 2344739"/>
              <a:gd name="connsiteX148" fmla="*/ 4516962 w 12193149"/>
              <a:gd name="connsiteY148" fmla="*/ 2163671 h 2344739"/>
              <a:gd name="connsiteX149" fmla="*/ 4429691 w 12193149"/>
              <a:gd name="connsiteY149" fmla="*/ 2153020 h 2344739"/>
              <a:gd name="connsiteX150" fmla="*/ 4364023 w 12193149"/>
              <a:gd name="connsiteY150" fmla="*/ 2151674 h 2344739"/>
              <a:gd name="connsiteX151" fmla="*/ 4318114 w 12193149"/>
              <a:gd name="connsiteY151" fmla="*/ 2158289 h 2344739"/>
              <a:gd name="connsiteX152" fmla="*/ 4316258 w 12193149"/>
              <a:gd name="connsiteY152" fmla="*/ 2156948 h 2344739"/>
              <a:gd name="connsiteX153" fmla="*/ 4296292 w 12193149"/>
              <a:gd name="connsiteY153" fmla="*/ 2155069 h 2344739"/>
              <a:gd name="connsiteX154" fmla="*/ 4291212 w 12193149"/>
              <a:gd name="connsiteY154" fmla="*/ 2157986 h 2344739"/>
              <a:gd name="connsiteX155" fmla="*/ 4277290 w 12193149"/>
              <a:gd name="connsiteY155" fmla="*/ 2157740 h 2344739"/>
              <a:gd name="connsiteX156" fmla="*/ 4249265 w 12193149"/>
              <a:gd name="connsiteY156" fmla="*/ 2160064 h 2344739"/>
              <a:gd name="connsiteX157" fmla="*/ 4203199 w 12193149"/>
              <a:gd name="connsiteY157" fmla="*/ 2157269 h 2344739"/>
              <a:gd name="connsiteX158" fmla="*/ 4202893 w 12193149"/>
              <a:gd name="connsiteY158" fmla="*/ 2156010 h 2344739"/>
              <a:gd name="connsiteX159" fmla="*/ 4192396 w 12193149"/>
              <a:gd name="connsiteY159" fmla="*/ 2150376 h 2344739"/>
              <a:gd name="connsiteX160" fmla="*/ 4143893 w 12193149"/>
              <a:gd name="connsiteY160" fmla="*/ 2134511 h 2344739"/>
              <a:gd name="connsiteX161" fmla="*/ 4084245 w 12193149"/>
              <a:gd name="connsiteY161" fmla="*/ 2107978 h 2344739"/>
              <a:gd name="connsiteX162" fmla="*/ 4075694 w 12193149"/>
              <a:gd name="connsiteY162" fmla="*/ 2107143 h 2344739"/>
              <a:gd name="connsiteX163" fmla="*/ 4075575 w 12193149"/>
              <a:gd name="connsiteY163" fmla="*/ 2106844 h 2344739"/>
              <a:gd name="connsiteX164" fmla="*/ 4066658 w 12193149"/>
              <a:gd name="connsiteY164" fmla="*/ 2105400 h 2344739"/>
              <a:gd name="connsiteX165" fmla="*/ 4060102 w 12193149"/>
              <a:gd name="connsiteY165" fmla="*/ 2105618 h 2344739"/>
              <a:gd name="connsiteX166" fmla="*/ 4043512 w 12193149"/>
              <a:gd name="connsiteY166" fmla="*/ 2103997 h 2344739"/>
              <a:gd name="connsiteX167" fmla="*/ 4038145 w 12193149"/>
              <a:gd name="connsiteY167" fmla="*/ 2101563 h 2344739"/>
              <a:gd name="connsiteX168" fmla="*/ 4036511 w 12193149"/>
              <a:gd name="connsiteY168" fmla="*/ 2097896 h 2344739"/>
              <a:gd name="connsiteX169" fmla="*/ 4034926 w 12193149"/>
              <a:gd name="connsiteY169" fmla="*/ 2098131 h 2344739"/>
              <a:gd name="connsiteX170" fmla="*/ 4005686 w 12193149"/>
              <a:gd name="connsiteY170" fmla="*/ 2085563 h 2344739"/>
              <a:gd name="connsiteX171" fmla="*/ 3937994 w 12193149"/>
              <a:gd name="connsiteY171" fmla="*/ 2068106 h 2344739"/>
              <a:gd name="connsiteX172" fmla="*/ 3898423 w 12193149"/>
              <a:gd name="connsiteY172" fmla="*/ 2062451 h 2344739"/>
              <a:gd name="connsiteX173" fmla="*/ 3790908 w 12193149"/>
              <a:gd name="connsiteY173" fmla="*/ 2042213 h 2344739"/>
              <a:gd name="connsiteX174" fmla="*/ 3683661 w 12193149"/>
              <a:gd name="connsiteY174" fmla="*/ 2018290 h 2344739"/>
              <a:gd name="connsiteX175" fmla="*/ 3611183 w 12193149"/>
              <a:gd name="connsiteY175" fmla="*/ 1986019 h 2344739"/>
              <a:gd name="connsiteX176" fmla="*/ 3605003 w 12193149"/>
              <a:gd name="connsiteY176" fmla="*/ 1987381 h 2344739"/>
              <a:gd name="connsiteX177" fmla="*/ 3595884 w 12193149"/>
              <a:gd name="connsiteY177" fmla="*/ 1987545 h 2344739"/>
              <a:gd name="connsiteX178" fmla="*/ 3595649 w 12193149"/>
              <a:gd name="connsiteY178" fmla="*/ 1987276 h 2344739"/>
              <a:gd name="connsiteX179" fmla="*/ 3587126 w 12193149"/>
              <a:gd name="connsiteY179" fmla="*/ 1987966 h 2344739"/>
              <a:gd name="connsiteX180" fmla="*/ 3537283 w 12193149"/>
              <a:gd name="connsiteY180" fmla="*/ 1978267 h 2344739"/>
              <a:gd name="connsiteX181" fmla="*/ 3474371 w 12193149"/>
              <a:gd name="connsiteY181" fmla="*/ 1974606 h 2344739"/>
              <a:gd name="connsiteX182" fmla="*/ 3401876 w 12193149"/>
              <a:gd name="connsiteY182" fmla="*/ 1962558 h 2344739"/>
              <a:gd name="connsiteX183" fmla="*/ 3365036 w 12193149"/>
              <a:gd name="connsiteY183" fmla="*/ 1979510 h 2344739"/>
              <a:gd name="connsiteX184" fmla="*/ 3345174 w 12193149"/>
              <a:gd name="connsiteY184" fmla="*/ 1981192 h 2344739"/>
              <a:gd name="connsiteX185" fmla="*/ 3342846 w 12193149"/>
              <a:gd name="connsiteY185" fmla="*/ 1980217 h 2344739"/>
              <a:gd name="connsiteX186" fmla="*/ 3263504 w 12193149"/>
              <a:gd name="connsiteY186" fmla="*/ 1986094 h 2344739"/>
              <a:gd name="connsiteX187" fmla="*/ 3143704 w 12193149"/>
              <a:gd name="connsiteY187" fmla="*/ 1993869 h 2344739"/>
              <a:gd name="connsiteX188" fmla="*/ 3031439 w 12193149"/>
              <a:gd name="connsiteY188" fmla="*/ 1996512 h 2344739"/>
              <a:gd name="connsiteX189" fmla="*/ 2782717 w 12193149"/>
              <a:gd name="connsiteY189" fmla="*/ 2018333 h 2344739"/>
              <a:gd name="connsiteX190" fmla="*/ 2647675 w 12193149"/>
              <a:gd name="connsiteY190" fmla="*/ 2028869 h 2344739"/>
              <a:gd name="connsiteX191" fmla="*/ 2569176 w 12193149"/>
              <a:gd name="connsiteY191" fmla="*/ 2002628 h 2344739"/>
              <a:gd name="connsiteX192" fmla="*/ 2444403 w 12193149"/>
              <a:gd name="connsiteY192" fmla="*/ 2016529 h 2344739"/>
              <a:gd name="connsiteX193" fmla="*/ 2316260 w 12193149"/>
              <a:gd name="connsiteY193" fmla="*/ 2024996 h 2344739"/>
              <a:gd name="connsiteX194" fmla="*/ 2209726 w 12193149"/>
              <a:gd name="connsiteY194" fmla="*/ 2019763 h 2344739"/>
              <a:gd name="connsiteX195" fmla="*/ 2095813 w 12193149"/>
              <a:gd name="connsiteY195" fmla="*/ 2003052 h 2344739"/>
              <a:gd name="connsiteX196" fmla="*/ 1998504 w 12193149"/>
              <a:gd name="connsiteY196" fmla="*/ 1995032 h 2344739"/>
              <a:gd name="connsiteX197" fmla="*/ 1929320 w 12193149"/>
              <a:gd name="connsiteY197" fmla="*/ 2016977 h 2344739"/>
              <a:gd name="connsiteX198" fmla="*/ 1922798 w 12193149"/>
              <a:gd name="connsiteY198" fmla="*/ 2012146 h 2344739"/>
              <a:gd name="connsiteX199" fmla="*/ 1874228 w 12193149"/>
              <a:gd name="connsiteY199" fmla="*/ 2013741 h 2344739"/>
              <a:gd name="connsiteX200" fmla="*/ 1787803 w 12193149"/>
              <a:gd name="connsiteY200" fmla="*/ 2041363 h 2344739"/>
              <a:gd name="connsiteX201" fmla="*/ 1739352 w 12193149"/>
              <a:gd name="connsiteY201" fmla="*/ 2036312 h 2344739"/>
              <a:gd name="connsiteX202" fmla="*/ 1676219 w 12193149"/>
              <a:gd name="connsiteY202" fmla="*/ 2019963 h 2344739"/>
              <a:gd name="connsiteX203" fmla="*/ 1609817 w 12193149"/>
              <a:gd name="connsiteY203" fmla="*/ 2013066 h 2344739"/>
              <a:gd name="connsiteX204" fmla="*/ 1497258 w 12193149"/>
              <a:gd name="connsiteY204" fmla="*/ 1987476 h 2344739"/>
              <a:gd name="connsiteX205" fmla="*/ 1151127 w 12193149"/>
              <a:gd name="connsiteY205" fmla="*/ 1938041 h 2344739"/>
              <a:gd name="connsiteX206" fmla="*/ 859417 w 12193149"/>
              <a:gd name="connsiteY206" fmla="*/ 1928608 h 2344739"/>
              <a:gd name="connsiteX207" fmla="*/ 838688 w 12193149"/>
              <a:gd name="connsiteY207" fmla="*/ 1929821 h 2344739"/>
              <a:gd name="connsiteX208" fmla="*/ 817957 w 12193149"/>
              <a:gd name="connsiteY208" fmla="*/ 1927857 h 2344739"/>
              <a:gd name="connsiteX209" fmla="*/ 812654 w 12193149"/>
              <a:gd name="connsiteY209" fmla="*/ 1930751 h 2344739"/>
              <a:gd name="connsiteX210" fmla="*/ 721195 w 12193149"/>
              <a:gd name="connsiteY210" fmla="*/ 1929661 h 2344739"/>
              <a:gd name="connsiteX211" fmla="*/ 720890 w 12193149"/>
              <a:gd name="connsiteY211" fmla="*/ 1928399 h 2344739"/>
              <a:gd name="connsiteX212" fmla="*/ 710023 w 12193149"/>
              <a:gd name="connsiteY212" fmla="*/ 1922722 h 2344739"/>
              <a:gd name="connsiteX213" fmla="*/ 597940 w 12193149"/>
              <a:gd name="connsiteY213" fmla="*/ 1879864 h 2344739"/>
              <a:gd name="connsiteX214" fmla="*/ 579683 w 12193149"/>
              <a:gd name="connsiteY214" fmla="*/ 1877212 h 2344739"/>
              <a:gd name="connsiteX215" fmla="*/ 572865 w 12193149"/>
              <a:gd name="connsiteY215" fmla="*/ 1877401 h 2344739"/>
              <a:gd name="connsiteX216" fmla="*/ 446247 w 12193149"/>
              <a:gd name="connsiteY216" fmla="*/ 1839371 h 2344739"/>
              <a:gd name="connsiteX217" fmla="*/ 405163 w 12193149"/>
              <a:gd name="connsiteY217" fmla="*/ 1833548 h 2344739"/>
              <a:gd name="connsiteX218" fmla="*/ 293583 w 12193149"/>
              <a:gd name="connsiteY218" fmla="*/ 1812852 h 2344739"/>
              <a:gd name="connsiteX219" fmla="*/ 119529 w 12193149"/>
              <a:gd name="connsiteY219" fmla="*/ 1761047 h 2344739"/>
              <a:gd name="connsiteX220" fmla="*/ 16674 w 12193149"/>
              <a:gd name="connsiteY220" fmla="*/ 1758191 h 2344739"/>
              <a:gd name="connsiteX221" fmla="*/ 1150 w 12193149"/>
              <a:gd name="connsiteY221" fmla="*/ 1752722 h 2344739"/>
              <a:gd name="connsiteX222" fmla="*/ 1148 w 12193149"/>
              <a:gd name="connsiteY222" fmla="*/ 222213 h 2344739"/>
              <a:gd name="connsiteX223" fmla="*/ 1148 w 12193149"/>
              <a:gd name="connsiteY223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114960 w 12193149"/>
              <a:gd name="connsiteY68" fmla="*/ 1919069 h 2344739"/>
              <a:gd name="connsiteX69" fmla="*/ 9054601 w 12193149"/>
              <a:gd name="connsiteY69" fmla="*/ 1910755 h 2344739"/>
              <a:gd name="connsiteX70" fmla="*/ 9006634 w 12193149"/>
              <a:gd name="connsiteY70" fmla="*/ 1914040 h 2344739"/>
              <a:gd name="connsiteX71" fmla="*/ 9006349 w 12193149"/>
              <a:gd name="connsiteY71" fmla="*/ 1913800 h 2344739"/>
              <a:gd name="connsiteX72" fmla="*/ 8997380 w 12193149"/>
              <a:gd name="connsiteY72" fmla="*/ 1915011 h 2344739"/>
              <a:gd name="connsiteX73" fmla="*/ 8991542 w 12193149"/>
              <a:gd name="connsiteY73" fmla="*/ 1917072 h 2344739"/>
              <a:gd name="connsiteX74" fmla="*/ 8975485 w 12193149"/>
              <a:gd name="connsiteY74" fmla="*/ 1920298 h 2344739"/>
              <a:gd name="connsiteX75" fmla="*/ 8969159 w 12193149"/>
              <a:gd name="connsiteY75" fmla="*/ 1919598 h 2344739"/>
              <a:gd name="connsiteX76" fmla="*/ 8964196 w 12193149"/>
              <a:gd name="connsiteY76" fmla="*/ 1917373 h 2344739"/>
              <a:gd name="connsiteX77" fmla="*/ 8930136 w 12193149"/>
              <a:gd name="connsiteY77" fmla="*/ 1914185 h 2344739"/>
              <a:gd name="connsiteX78" fmla="*/ 8753592 w 12193149"/>
              <a:gd name="connsiteY78" fmla="*/ 1933417 h 2344739"/>
              <a:gd name="connsiteX79" fmla="*/ 8708995 w 12193149"/>
              <a:gd name="connsiteY79" fmla="*/ 1935518 h 2344739"/>
              <a:gd name="connsiteX80" fmla="*/ 8597219 w 12193149"/>
              <a:gd name="connsiteY80" fmla="*/ 1944090 h 2344739"/>
              <a:gd name="connsiteX81" fmla="*/ 8526378 w 12193149"/>
              <a:gd name="connsiteY81" fmla="*/ 1929248 h 2344739"/>
              <a:gd name="connsiteX82" fmla="*/ 8512131 w 12193149"/>
              <a:gd name="connsiteY82" fmla="*/ 1935163 h 2344739"/>
              <a:gd name="connsiteX83" fmla="*/ 8507315 w 12193149"/>
              <a:gd name="connsiteY83" fmla="*/ 1938164 h 2344739"/>
              <a:gd name="connsiteX84" fmla="*/ 8499116 w 12193149"/>
              <a:gd name="connsiteY84" fmla="*/ 1940902 h 2344739"/>
              <a:gd name="connsiteX85" fmla="*/ 8498742 w 12193149"/>
              <a:gd name="connsiteY85" fmla="*/ 1940723 h 2344739"/>
              <a:gd name="connsiteX86" fmla="*/ 8491397 w 12193149"/>
              <a:gd name="connsiteY86" fmla="*/ 1943773 h 2344739"/>
              <a:gd name="connsiteX87" fmla="*/ 8368330 w 12193149"/>
              <a:gd name="connsiteY87" fmla="*/ 1957815 h 2344739"/>
              <a:gd name="connsiteX88" fmla="*/ 8354947 w 12193149"/>
              <a:gd name="connsiteY88" fmla="*/ 1958009 h 2344739"/>
              <a:gd name="connsiteX89" fmla="*/ 8321252 w 12193149"/>
              <a:gd name="connsiteY89" fmla="*/ 1974587 h 2344739"/>
              <a:gd name="connsiteX90" fmla="*/ 8315581 w 12193149"/>
              <a:gd name="connsiteY90" fmla="*/ 1974913 h 2344739"/>
              <a:gd name="connsiteX91" fmla="*/ 8296322 w 12193149"/>
              <a:gd name="connsiteY91" fmla="*/ 1988808 h 2344739"/>
              <a:gd name="connsiteX92" fmla="*/ 8285424 w 12193149"/>
              <a:gd name="connsiteY92" fmla="*/ 1994631 h 2344739"/>
              <a:gd name="connsiteX93" fmla="*/ 8284298 w 12193149"/>
              <a:gd name="connsiteY93" fmla="*/ 1999074 h 2344739"/>
              <a:gd name="connsiteX94" fmla="*/ 8267224 w 12193149"/>
              <a:gd name="connsiteY94" fmla="*/ 2006249 h 2344739"/>
              <a:gd name="connsiteX95" fmla="*/ 8264525 w 12193149"/>
              <a:gd name="connsiteY95" fmla="*/ 2006019 h 2344739"/>
              <a:gd name="connsiteX96" fmla="*/ 8253181 w 12193149"/>
              <a:gd name="connsiteY96" fmla="*/ 2015862 h 2344739"/>
              <a:gd name="connsiteX97" fmla="*/ 8246982 w 12193149"/>
              <a:gd name="connsiteY97" fmla="*/ 2028854 h 2344739"/>
              <a:gd name="connsiteX98" fmla="*/ 8091420 w 12193149"/>
              <a:gd name="connsiteY98" fmla="*/ 2075015 h 2344739"/>
              <a:gd name="connsiteX99" fmla="*/ 7906555 w 12193149"/>
              <a:gd name="connsiteY99" fmla="*/ 2116988 h 2344739"/>
              <a:gd name="connsiteX100" fmla="*/ 7719893 w 12193149"/>
              <a:gd name="connsiteY100" fmla="*/ 2142703 h 2344739"/>
              <a:gd name="connsiteX101" fmla="*/ 7615495 w 12193149"/>
              <a:gd name="connsiteY101" fmla="*/ 2139232 h 2344739"/>
              <a:gd name="connsiteX102" fmla="*/ 7528691 w 12193149"/>
              <a:gd name="connsiteY102" fmla="*/ 2145060 h 2344739"/>
              <a:gd name="connsiteX103" fmla="*/ 7520719 w 12193149"/>
              <a:gd name="connsiteY103" fmla="*/ 2147613 h 2344739"/>
              <a:gd name="connsiteX104" fmla="*/ 7508559 w 12193149"/>
              <a:gd name="connsiteY104" fmla="*/ 2148948 h 2344739"/>
              <a:gd name="connsiteX105" fmla="*/ 7508188 w 12193149"/>
              <a:gd name="connsiteY105" fmla="*/ 2148621 h 2344739"/>
              <a:gd name="connsiteX106" fmla="*/ 7496943 w 12193149"/>
              <a:gd name="connsiteY106" fmla="*/ 2150573 h 2344739"/>
              <a:gd name="connsiteX107" fmla="*/ 7406539 w 12193149"/>
              <a:gd name="connsiteY107" fmla="*/ 2142468 h 2344739"/>
              <a:gd name="connsiteX108" fmla="*/ 7219707 w 12193149"/>
              <a:gd name="connsiteY108" fmla="*/ 2156680 h 2344739"/>
              <a:gd name="connsiteX109" fmla="*/ 7202249 w 12193149"/>
              <a:gd name="connsiteY109" fmla="*/ 2161230 h 2344739"/>
              <a:gd name="connsiteX110" fmla="*/ 7198152 w 12193149"/>
              <a:gd name="connsiteY110" fmla="*/ 2166588 h 2344739"/>
              <a:gd name="connsiteX111" fmla="*/ 7171956 w 12193149"/>
              <a:gd name="connsiteY111" fmla="*/ 2171236 h 2344739"/>
              <a:gd name="connsiteX112" fmla="*/ 7098136 w 12193149"/>
              <a:gd name="connsiteY112" fmla="*/ 2183464 h 2344739"/>
              <a:gd name="connsiteX113" fmla="*/ 7019644 w 12193149"/>
              <a:gd name="connsiteY113" fmla="*/ 2183090 h 2344739"/>
              <a:gd name="connsiteX114" fmla="*/ 6905294 w 12193149"/>
              <a:gd name="connsiteY114" fmla="*/ 2212596 h 2344739"/>
              <a:gd name="connsiteX115" fmla="*/ 6709370 w 12193149"/>
              <a:gd name="connsiteY115" fmla="*/ 2240551 h 2344739"/>
              <a:gd name="connsiteX116" fmla="*/ 6550602 w 12193149"/>
              <a:gd name="connsiteY116" fmla="*/ 2269327 h 2344739"/>
              <a:gd name="connsiteX117" fmla="*/ 6318708 w 12193149"/>
              <a:gd name="connsiteY117" fmla="*/ 2316127 h 2344739"/>
              <a:gd name="connsiteX118" fmla="*/ 6169822 w 12193149"/>
              <a:gd name="connsiteY118" fmla="*/ 2318214 h 2344739"/>
              <a:gd name="connsiteX119" fmla="*/ 6074996 w 12193149"/>
              <a:gd name="connsiteY119" fmla="*/ 2338676 h 2344739"/>
              <a:gd name="connsiteX120" fmla="*/ 6069677 w 12193149"/>
              <a:gd name="connsiteY120" fmla="*/ 2337139 h 2344739"/>
              <a:gd name="connsiteX121" fmla="*/ 6049786 w 12193149"/>
              <a:gd name="connsiteY121" fmla="*/ 2337822 h 2344739"/>
              <a:gd name="connsiteX122" fmla="*/ 6042433 w 12193149"/>
              <a:gd name="connsiteY122" fmla="*/ 2329473 h 2344739"/>
              <a:gd name="connsiteX123" fmla="*/ 6011238 w 12193149"/>
              <a:gd name="connsiteY123" fmla="*/ 2324380 h 2344739"/>
              <a:gd name="connsiteX124" fmla="*/ 5958523 w 12193149"/>
              <a:gd name="connsiteY124" fmla="*/ 2328024 h 2344739"/>
              <a:gd name="connsiteX125" fmla="*/ 5760067 w 12193149"/>
              <a:gd name="connsiteY125" fmla="*/ 2343716 h 2344739"/>
              <a:gd name="connsiteX126" fmla="*/ 5628108 w 12193149"/>
              <a:gd name="connsiteY126" fmla="*/ 2344739 h 2344739"/>
              <a:gd name="connsiteX127" fmla="*/ 5472054 w 12193149"/>
              <a:gd name="connsiteY127" fmla="*/ 2330719 h 2344739"/>
              <a:gd name="connsiteX128" fmla="*/ 5433909 w 12193149"/>
              <a:gd name="connsiteY128" fmla="*/ 2319466 h 2344739"/>
              <a:gd name="connsiteX129" fmla="*/ 5382817 w 12193149"/>
              <a:gd name="connsiteY129" fmla="*/ 2301764 h 2344739"/>
              <a:gd name="connsiteX130" fmla="*/ 5262912 w 12193149"/>
              <a:gd name="connsiteY130" fmla="*/ 2281347 h 2344739"/>
              <a:gd name="connsiteX131" fmla="*/ 5224109 w 12193149"/>
              <a:gd name="connsiteY131" fmla="*/ 2270223 h 2344739"/>
              <a:gd name="connsiteX132" fmla="*/ 5175808 w 12193149"/>
              <a:gd name="connsiteY132" fmla="*/ 2267233 h 2344739"/>
              <a:gd name="connsiteX133" fmla="*/ 5157702 w 12193149"/>
              <a:gd name="connsiteY133" fmla="*/ 2260010 h 2344739"/>
              <a:gd name="connsiteX134" fmla="*/ 5143747 w 12193149"/>
              <a:gd name="connsiteY134" fmla="*/ 2256610 h 2344739"/>
              <a:gd name="connsiteX135" fmla="*/ 5140744 w 12193149"/>
              <a:gd name="connsiteY135" fmla="*/ 2254509 h 2344739"/>
              <a:gd name="connsiteX136" fmla="*/ 5122807 w 12193149"/>
              <a:gd name="connsiteY136" fmla="*/ 2243656 h 2344739"/>
              <a:gd name="connsiteX137" fmla="*/ 5066938 w 12193149"/>
              <a:gd name="connsiteY137" fmla="*/ 2250227 h 2344739"/>
              <a:gd name="connsiteX138" fmla="*/ 5012662 w 12193149"/>
              <a:gd name="connsiteY138" fmla="*/ 2233846 h 2344739"/>
              <a:gd name="connsiteX139" fmla="*/ 4841589 w 12193149"/>
              <a:gd name="connsiteY139" fmla="*/ 2209829 h 2344739"/>
              <a:gd name="connsiteX140" fmla="*/ 4763595 w 12193149"/>
              <a:gd name="connsiteY140" fmla="*/ 2182061 h 2344739"/>
              <a:gd name="connsiteX141" fmla="*/ 4724334 w 12193149"/>
              <a:gd name="connsiteY141" fmla="*/ 2173047 h 2344739"/>
              <a:gd name="connsiteX142" fmla="*/ 4722324 w 12193149"/>
              <a:gd name="connsiteY142" fmla="*/ 2172298 h 2344739"/>
              <a:gd name="connsiteX143" fmla="*/ 4723259 w 12193149"/>
              <a:gd name="connsiteY143" fmla="*/ 2172087 h 2344739"/>
              <a:gd name="connsiteX144" fmla="*/ 4718350 w 12193149"/>
              <a:gd name="connsiteY144" fmla="*/ 2170817 h 2344739"/>
              <a:gd name="connsiteX145" fmla="*/ 4722324 w 12193149"/>
              <a:gd name="connsiteY145" fmla="*/ 2172298 h 2344739"/>
              <a:gd name="connsiteX146" fmla="*/ 4716674 w 12193149"/>
              <a:gd name="connsiteY146" fmla="*/ 2173573 h 2344739"/>
              <a:gd name="connsiteX147" fmla="*/ 4516962 w 12193149"/>
              <a:gd name="connsiteY147" fmla="*/ 2163671 h 2344739"/>
              <a:gd name="connsiteX148" fmla="*/ 4429691 w 12193149"/>
              <a:gd name="connsiteY148" fmla="*/ 2153020 h 2344739"/>
              <a:gd name="connsiteX149" fmla="*/ 4364023 w 12193149"/>
              <a:gd name="connsiteY149" fmla="*/ 2151674 h 2344739"/>
              <a:gd name="connsiteX150" fmla="*/ 4318114 w 12193149"/>
              <a:gd name="connsiteY150" fmla="*/ 2158289 h 2344739"/>
              <a:gd name="connsiteX151" fmla="*/ 4316258 w 12193149"/>
              <a:gd name="connsiteY151" fmla="*/ 2156948 h 2344739"/>
              <a:gd name="connsiteX152" fmla="*/ 4296292 w 12193149"/>
              <a:gd name="connsiteY152" fmla="*/ 2155069 h 2344739"/>
              <a:gd name="connsiteX153" fmla="*/ 4291212 w 12193149"/>
              <a:gd name="connsiteY153" fmla="*/ 2157986 h 2344739"/>
              <a:gd name="connsiteX154" fmla="*/ 4277290 w 12193149"/>
              <a:gd name="connsiteY154" fmla="*/ 2157740 h 2344739"/>
              <a:gd name="connsiteX155" fmla="*/ 4249265 w 12193149"/>
              <a:gd name="connsiteY155" fmla="*/ 2160064 h 2344739"/>
              <a:gd name="connsiteX156" fmla="*/ 4203199 w 12193149"/>
              <a:gd name="connsiteY156" fmla="*/ 2157269 h 2344739"/>
              <a:gd name="connsiteX157" fmla="*/ 4202893 w 12193149"/>
              <a:gd name="connsiteY157" fmla="*/ 2156010 h 2344739"/>
              <a:gd name="connsiteX158" fmla="*/ 4192396 w 12193149"/>
              <a:gd name="connsiteY158" fmla="*/ 2150376 h 2344739"/>
              <a:gd name="connsiteX159" fmla="*/ 4143893 w 12193149"/>
              <a:gd name="connsiteY159" fmla="*/ 2134511 h 2344739"/>
              <a:gd name="connsiteX160" fmla="*/ 4084245 w 12193149"/>
              <a:gd name="connsiteY160" fmla="*/ 2107978 h 2344739"/>
              <a:gd name="connsiteX161" fmla="*/ 4075694 w 12193149"/>
              <a:gd name="connsiteY161" fmla="*/ 2107143 h 2344739"/>
              <a:gd name="connsiteX162" fmla="*/ 4075575 w 12193149"/>
              <a:gd name="connsiteY162" fmla="*/ 2106844 h 2344739"/>
              <a:gd name="connsiteX163" fmla="*/ 4066658 w 12193149"/>
              <a:gd name="connsiteY163" fmla="*/ 2105400 h 2344739"/>
              <a:gd name="connsiteX164" fmla="*/ 4060102 w 12193149"/>
              <a:gd name="connsiteY164" fmla="*/ 2105618 h 2344739"/>
              <a:gd name="connsiteX165" fmla="*/ 4043512 w 12193149"/>
              <a:gd name="connsiteY165" fmla="*/ 2103997 h 2344739"/>
              <a:gd name="connsiteX166" fmla="*/ 4038145 w 12193149"/>
              <a:gd name="connsiteY166" fmla="*/ 2101563 h 2344739"/>
              <a:gd name="connsiteX167" fmla="*/ 4036511 w 12193149"/>
              <a:gd name="connsiteY167" fmla="*/ 2097896 h 2344739"/>
              <a:gd name="connsiteX168" fmla="*/ 4034926 w 12193149"/>
              <a:gd name="connsiteY168" fmla="*/ 2098131 h 2344739"/>
              <a:gd name="connsiteX169" fmla="*/ 4005686 w 12193149"/>
              <a:gd name="connsiteY169" fmla="*/ 2085563 h 2344739"/>
              <a:gd name="connsiteX170" fmla="*/ 3937994 w 12193149"/>
              <a:gd name="connsiteY170" fmla="*/ 2068106 h 2344739"/>
              <a:gd name="connsiteX171" fmla="*/ 3898423 w 12193149"/>
              <a:gd name="connsiteY171" fmla="*/ 2062451 h 2344739"/>
              <a:gd name="connsiteX172" fmla="*/ 3790908 w 12193149"/>
              <a:gd name="connsiteY172" fmla="*/ 2042213 h 2344739"/>
              <a:gd name="connsiteX173" fmla="*/ 3683661 w 12193149"/>
              <a:gd name="connsiteY173" fmla="*/ 2018290 h 2344739"/>
              <a:gd name="connsiteX174" fmla="*/ 3611183 w 12193149"/>
              <a:gd name="connsiteY174" fmla="*/ 1986019 h 2344739"/>
              <a:gd name="connsiteX175" fmla="*/ 3605003 w 12193149"/>
              <a:gd name="connsiteY175" fmla="*/ 1987381 h 2344739"/>
              <a:gd name="connsiteX176" fmla="*/ 3595884 w 12193149"/>
              <a:gd name="connsiteY176" fmla="*/ 1987545 h 2344739"/>
              <a:gd name="connsiteX177" fmla="*/ 3595649 w 12193149"/>
              <a:gd name="connsiteY177" fmla="*/ 1987276 h 2344739"/>
              <a:gd name="connsiteX178" fmla="*/ 3587126 w 12193149"/>
              <a:gd name="connsiteY178" fmla="*/ 1987966 h 2344739"/>
              <a:gd name="connsiteX179" fmla="*/ 3537283 w 12193149"/>
              <a:gd name="connsiteY179" fmla="*/ 1978267 h 2344739"/>
              <a:gd name="connsiteX180" fmla="*/ 3474371 w 12193149"/>
              <a:gd name="connsiteY180" fmla="*/ 1974606 h 2344739"/>
              <a:gd name="connsiteX181" fmla="*/ 3401876 w 12193149"/>
              <a:gd name="connsiteY181" fmla="*/ 1962558 h 2344739"/>
              <a:gd name="connsiteX182" fmla="*/ 3365036 w 12193149"/>
              <a:gd name="connsiteY182" fmla="*/ 1979510 h 2344739"/>
              <a:gd name="connsiteX183" fmla="*/ 3345174 w 12193149"/>
              <a:gd name="connsiteY183" fmla="*/ 1981192 h 2344739"/>
              <a:gd name="connsiteX184" fmla="*/ 3342846 w 12193149"/>
              <a:gd name="connsiteY184" fmla="*/ 1980217 h 2344739"/>
              <a:gd name="connsiteX185" fmla="*/ 3263504 w 12193149"/>
              <a:gd name="connsiteY185" fmla="*/ 1986094 h 2344739"/>
              <a:gd name="connsiteX186" fmla="*/ 3143704 w 12193149"/>
              <a:gd name="connsiteY186" fmla="*/ 1993869 h 2344739"/>
              <a:gd name="connsiteX187" fmla="*/ 3031439 w 12193149"/>
              <a:gd name="connsiteY187" fmla="*/ 1996512 h 2344739"/>
              <a:gd name="connsiteX188" fmla="*/ 2782717 w 12193149"/>
              <a:gd name="connsiteY188" fmla="*/ 2018333 h 2344739"/>
              <a:gd name="connsiteX189" fmla="*/ 2647675 w 12193149"/>
              <a:gd name="connsiteY189" fmla="*/ 2028869 h 2344739"/>
              <a:gd name="connsiteX190" fmla="*/ 2569176 w 12193149"/>
              <a:gd name="connsiteY190" fmla="*/ 2002628 h 2344739"/>
              <a:gd name="connsiteX191" fmla="*/ 2444403 w 12193149"/>
              <a:gd name="connsiteY191" fmla="*/ 2016529 h 2344739"/>
              <a:gd name="connsiteX192" fmla="*/ 2316260 w 12193149"/>
              <a:gd name="connsiteY192" fmla="*/ 2024996 h 2344739"/>
              <a:gd name="connsiteX193" fmla="*/ 2209726 w 12193149"/>
              <a:gd name="connsiteY193" fmla="*/ 2019763 h 2344739"/>
              <a:gd name="connsiteX194" fmla="*/ 2095813 w 12193149"/>
              <a:gd name="connsiteY194" fmla="*/ 2003052 h 2344739"/>
              <a:gd name="connsiteX195" fmla="*/ 1998504 w 12193149"/>
              <a:gd name="connsiteY195" fmla="*/ 1995032 h 2344739"/>
              <a:gd name="connsiteX196" fmla="*/ 1929320 w 12193149"/>
              <a:gd name="connsiteY196" fmla="*/ 2016977 h 2344739"/>
              <a:gd name="connsiteX197" fmla="*/ 1922798 w 12193149"/>
              <a:gd name="connsiteY197" fmla="*/ 2012146 h 2344739"/>
              <a:gd name="connsiteX198" fmla="*/ 1874228 w 12193149"/>
              <a:gd name="connsiteY198" fmla="*/ 2013741 h 2344739"/>
              <a:gd name="connsiteX199" fmla="*/ 1787803 w 12193149"/>
              <a:gd name="connsiteY199" fmla="*/ 2041363 h 2344739"/>
              <a:gd name="connsiteX200" fmla="*/ 1739352 w 12193149"/>
              <a:gd name="connsiteY200" fmla="*/ 2036312 h 2344739"/>
              <a:gd name="connsiteX201" fmla="*/ 1676219 w 12193149"/>
              <a:gd name="connsiteY201" fmla="*/ 2019963 h 2344739"/>
              <a:gd name="connsiteX202" fmla="*/ 1609817 w 12193149"/>
              <a:gd name="connsiteY202" fmla="*/ 2013066 h 2344739"/>
              <a:gd name="connsiteX203" fmla="*/ 1497258 w 12193149"/>
              <a:gd name="connsiteY203" fmla="*/ 1987476 h 2344739"/>
              <a:gd name="connsiteX204" fmla="*/ 1151127 w 12193149"/>
              <a:gd name="connsiteY204" fmla="*/ 1938041 h 2344739"/>
              <a:gd name="connsiteX205" fmla="*/ 859417 w 12193149"/>
              <a:gd name="connsiteY205" fmla="*/ 1928608 h 2344739"/>
              <a:gd name="connsiteX206" fmla="*/ 838688 w 12193149"/>
              <a:gd name="connsiteY206" fmla="*/ 1929821 h 2344739"/>
              <a:gd name="connsiteX207" fmla="*/ 817957 w 12193149"/>
              <a:gd name="connsiteY207" fmla="*/ 1927857 h 2344739"/>
              <a:gd name="connsiteX208" fmla="*/ 812654 w 12193149"/>
              <a:gd name="connsiteY208" fmla="*/ 1930751 h 2344739"/>
              <a:gd name="connsiteX209" fmla="*/ 721195 w 12193149"/>
              <a:gd name="connsiteY209" fmla="*/ 1929661 h 2344739"/>
              <a:gd name="connsiteX210" fmla="*/ 720890 w 12193149"/>
              <a:gd name="connsiteY210" fmla="*/ 1928399 h 2344739"/>
              <a:gd name="connsiteX211" fmla="*/ 710023 w 12193149"/>
              <a:gd name="connsiteY211" fmla="*/ 1922722 h 2344739"/>
              <a:gd name="connsiteX212" fmla="*/ 597940 w 12193149"/>
              <a:gd name="connsiteY212" fmla="*/ 1879864 h 2344739"/>
              <a:gd name="connsiteX213" fmla="*/ 579683 w 12193149"/>
              <a:gd name="connsiteY213" fmla="*/ 1877212 h 2344739"/>
              <a:gd name="connsiteX214" fmla="*/ 572865 w 12193149"/>
              <a:gd name="connsiteY214" fmla="*/ 1877401 h 2344739"/>
              <a:gd name="connsiteX215" fmla="*/ 446247 w 12193149"/>
              <a:gd name="connsiteY215" fmla="*/ 1839371 h 2344739"/>
              <a:gd name="connsiteX216" fmla="*/ 405163 w 12193149"/>
              <a:gd name="connsiteY216" fmla="*/ 1833548 h 2344739"/>
              <a:gd name="connsiteX217" fmla="*/ 293583 w 12193149"/>
              <a:gd name="connsiteY217" fmla="*/ 1812852 h 2344739"/>
              <a:gd name="connsiteX218" fmla="*/ 119529 w 12193149"/>
              <a:gd name="connsiteY218" fmla="*/ 1761047 h 2344739"/>
              <a:gd name="connsiteX219" fmla="*/ 16674 w 12193149"/>
              <a:gd name="connsiteY219" fmla="*/ 1758191 h 2344739"/>
              <a:gd name="connsiteX220" fmla="*/ 1150 w 12193149"/>
              <a:gd name="connsiteY220" fmla="*/ 1752722 h 2344739"/>
              <a:gd name="connsiteX221" fmla="*/ 1148 w 12193149"/>
              <a:gd name="connsiteY221" fmla="*/ 222213 h 2344739"/>
              <a:gd name="connsiteX222" fmla="*/ 1148 w 12193149"/>
              <a:gd name="connsiteY222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054601 w 12193149"/>
              <a:gd name="connsiteY68" fmla="*/ 1910755 h 2344739"/>
              <a:gd name="connsiteX69" fmla="*/ 9006634 w 12193149"/>
              <a:gd name="connsiteY69" fmla="*/ 1914040 h 2344739"/>
              <a:gd name="connsiteX70" fmla="*/ 9006349 w 12193149"/>
              <a:gd name="connsiteY70" fmla="*/ 1913800 h 2344739"/>
              <a:gd name="connsiteX71" fmla="*/ 8997380 w 12193149"/>
              <a:gd name="connsiteY71" fmla="*/ 1915011 h 2344739"/>
              <a:gd name="connsiteX72" fmla="*/ 8991542 w 12193149"/>
              <a:gd name="connsiteY72" fmla="*/ 1917072 h 2344739"/>
              <a:gd name="connsiteX73" fmla="*/ 8975485 w 12193149"/>
              <a:gd name="connsiteY73" fmla="*/ 1920298 h 2344739"/>
              <a:gd name="connsiteX74" fmla="*/ 8969159 w 12193149"/>
              <a:gd name="connsiteY74" fmla="*/ 1919598 h 2344739"/>
              <a:gd name="connsiteX75" fmla="*/ 8964196 w 12193149"/>
              <a:gd name="connsiteY75" fmla="*/ 1917373 h 2344739"/>
              <a:gd name="connsiteX76" fmla="*/ 8930136 w 12193149"/>
              <a:gd name="connsiteY76" fmla="*/ 1914185 h 2344739"/>
              <a:gd name="connsiteX77" fmla="*/ 8753592 w 12193149"/>
              <a:gd name="connsiteY77" fmla="*/ 1933417 h 2344739"/>
              <a:gd name="connsiteX78" fmla="*/ 8708995 w 12193149"/>
              <a:gd name="connsiteY78" fmla="*/ 1935518 h 2344739"/>
              <a:gd name="connsiteX79" fmla="*/ 8597219 w 12193149"/>
              <a:gd name="connsiteY79" fmla="*/ 1944090 h 2344739"/>
              <a:gd name="connsiteX80" fmla="*/ 8526378 w 12193149"/>
              <a:gd name="connsiteY80" fmla="*/ 1929248 h 2344739"/>
              <a:gd name="connsiteX81" fmla="*/ 8512131 w 12193149"/>
              <a:gd name="connsiteY81" fmla="*/ 1935163 h 2344739"/>
              <a:gd name="connsiteX82" fmla="*/ 8507315 w 12193149"/>
              <a:gd name="connsiteY82" fmla="*/ 1938164 h 2344739"/>
              <a:gd name="connsiteX83" fmla="*/ 8499116 w 12193149"/>
              <a:gd name="connsiteY83" fmla="*/ 1940902 h 2344739"/>
              <a:gd name="connsiteX84" fmla="*/ 8498742 w 12193149"/>
              <a:gd name="connsiteY84" fmla="*/ 1940723 h 2344739"/>
              <a:gd name="connsiteX85" fmla="*/ 8491397 w 12193149"/>
              <a:gd name="connsiteY85" fmla="*/ 1943773 h 2344739"/>
              <a:gd name="connsiteX86" fmla="*/ 8368330 w 12193149"/>
              <a:gd name="connsiteY86" fmla="*/ 1957815 h 2344739"/>
              <a:gd name="connsiteX87" fmla="*/ 8354947 w 12193149"/>
              <a:gd name="connsiteY87" fmla="*/ 1958009 h 2344739"/>
              <a:gd name="connsiteX88" fmla="*/ 8321252 w 12193149"/>
              <a:gd name="connsiteY88" fmla="*/ 1974587 h 2344739"/>
              <a:gd name="connsiteX89" fmla="*/ 8315581 w 12193149"/>
              <a:gd name="connsiteY89" fmla="*/ 1974913 h 2344739"/>
              <a:gd name="connsiteX90" fmla="*/ 8296322 w 12193149"/>
              <a:gd name="connsiteY90" fmla="*/ 1988808 h 2344739"/>
              <a:gd name="connsiteX91" fmla="*/ 8285424 w 12193149"/>
              <a:gd name="connsiteY91" fmla="*/ 1994631 h 2344739"/>
              <a:gd name="connsiteX92" fmla="*/ 8284298 w 12193149"/>
              <a:gd name="connsiteY92" fmla="*/ 1999074 h 2344739"/>
              <a:gd name="connsiteX93" fmla="*/ 8267224 w 12193149"/>
              <a:gd name="connsiteY93" fmla="*/ 2006249 h 2344739"/>
              <a:gd name="connsiteX94" fmla="*/ 8264525 w 12193149"/>
              <a:gd name="connsiteY94" fmla="*/ 2006019 h 2344739"/>
              <a:gd name="connsiteX95" fmla="*/ 8253181 w 12193149"/>
              <a:gd name="connsiteY95" fmla="*/ 2015862 h 2344739"/>
              <a:gd name="connsiteX96" fmla="*/ 8246982 w 12193149"/>
              <a:gd name="connsiteY96" fmla="*/ 2028854 h 2344739"/>
              <a:gd name="connsiteX97" fmla="*/ 8091420 w 12193149"/>
              <a:gd name="connsiteY97" fmla="*/ 2075015 h 2344739"/>
              <a:gd name="connsiteX98" fmla="*/ 7906555 w 12193149"/>
              <a:gd name="connsiteY98" fmla="*/ 2116988 h 2344739"/>
              <a:gd name="connsiteX99" fmla="*/ 7719893 w 12193149"/>
              <a:gd name="connsiteY99" fmla="*/ 2142703 h 2344739"/>
              <a:gd name="connsiteX100" fmla="*/ 7615495 w 12193149"/>
              <a:gd name="connsiteY100" fmla="*/ 2139232 h 2344739"/>
              <a:gd name="connsiteX101" fmla="*/ 7528691 w 12193149"/>
              <a:gd name="connsiteY101" fmla="*/ 2145060 h 2344739"/>
              <a:gd name="connsiteX102" fmla="*/ 7520719 w 12193149"/>
              <a:gd name="connsiteY102" fmla="*/ 2147613 h 2344739"/>
              <a:gd name="connsiteX103" fmla="*/ 7508559 w 12193149"/>
              <a:gd name="connsiteY103" fmla="*/ 2148948 h 2344739"/>
              <a:gd name="connsiteX104" fmla="*/ 7508188 w 12193149"/>
              <a:gd name="connsiteY104" fmla="*/ 2148621 h 2344739"/>
              <a:gd name="connsiteX105" fmla="*/ 7496943 w 12193149"/>
              <a:gd name="connsiteY105" fmla="*/ 2150573 h 2344739"/>
              <a:gd name="connsiteX106" fmla="*/ 7406539 w 12193149"/>
              <a:gd name="connsiteY106" fmla="*/ 2142468 h 2344739"/>
              <a:gd name="connsiteX107" fmla="*/ 7219707 w 12193149"/>
              <a:gd name="connsiteY107" fmla="*/ 2156680 h 2344739"/>
              <a:gd name="connsiteX108" fmla="*/ 7202249 w 12193149"/>
              <a:gd name="connsiteY108" fmla="*/ 2161230 h 2344739"/>
              <a:gd name="connsiteX109" fmla="*/ 7198152 w 12193149"/>
              <a:gd name="connsiteY109" fmla="*/ 2166588 h 2344739"/>
              <a:gd name="connsiteX110" fmla="*/ 7171956 w 12193149"/>
              <a:gd name="connsiteY110" fmla="*/ 2171236 h 2344739"/>
              <a:gd name="connsiteX111" fmla="*/ 7098136 w 12193149"/>
              <a:gd name="connsiteY111" fmla="*/ 2183464 h 2344739"/>
              <a:gd name="connsiteX112" fmla="*/ 7019644 w 12193149"/>
              <a:gd name="connsiteY112" fmla="*/ 2183090 h 2344739"/>
              <a:gd name="connsiteX113" fmla="*/ 6905294 w 12193149"/>
              <a:gd name="connsiteY113" fmla="*/ 2212596 h 2344739"/>
              <a:gd name="connsiteX114" fmla="*/ 6709370 w 12193149"/>
              <a:gd name="connsiteY114" fmla="*/ 2240551 h 2344739"/>
              <a:gd name="connsiteX115" fmla="*/ 6550602 w 12193149"/>
              <a:gd name="connsiteY115" fmla="*/ 2269327 h 2344739"/>
              <a:gd name="connsiteX116" fmla="*/ 6318708 w 12193149"/>
              <a:gd name="connsiteY116" fmla="*/ 2316127 h 2344739"/>
              <a:gd name="connsiteX117" fmla="*/ 6169822 w 12193149"/>
              <a:gd name="connsiteY117" fmla="*/ 2318214 h 2344739"/>
              <a:gd name="connsiteX118" fmla="*/ 6074996 w 12193149"/>
              <a:gd name="connsiteY118" fmla="*/ 2338676 h 2344739"/>
              <a:gd name="connsiteX119" fmla="*/ 6069677 w 12193149"/>
              <a:gd name="connsiteY119" fmla="*/ 2337139 h 2344739"/>
              <a:gd name="connsiteX120" fmla="*/ 6049786 w 12193149"/>
              <a:gd name="connsiteY120" fmla="*/ 2337822 h 2344739"/>
              <a:gd name="connsiteX121" fmla="*/ 6042433 w 12193149"/>
              <a:gd name="connsiteY121" fmla="*/ 2329473 h 2344739"/>
              <a:gd name="connsiteX122" fmla="*/ 6011238 w 12193149"/>
              <a:gd name="connsiteY122" fmla="*/ 2324380 h 2344739"/>
              <a:gd name="connsiteX123" fmla="*/ 5958523 w 12193149"/>
              <a:gd name="connsiteY123" fmla="*/ 2328024 h 2344739"/>
              <a:gd name="connsiteX124" fmla="*/ 5760067 w 12193149"/>
              <a:gd name="connsiteY124" fmla="*/ 2343716 h 2344739"/>
              <a:gd name="connsiteX125" fmla="*/ 5628108 w 12193149"/>
              <a:gd name="connsiteY125" fmla="*/ 2344739 h 2344739"/>
              <a:gd name="connsiteX126" fmla="*/ 5472054 w 12193149"/>
              <a:gd name="connsiteY126" fmla="*/ 2330719 h 2344739"/>
              <a:gd name="connsiteX127" fmla="*/ 5433909 w 12193149"/>
              <a:gd name="connsiteY127" fmla="*/ 2319466 h 2344739"/>
              <a:gd name="connsiteX128" fmla="*/ 5382817 w 12193149"/>
              <a:gd name="connsiteY128" fmla="*/ 2301764 h 2344739"/>
              <a:gd name="connsiteX129" fmla="*/ 5262912 w 12193149"/>
              <a:gd name="connsiteY129" fmla="*/ 2281347 h 2344739"/>
              <a:gd name="connsiteX130" fmla="*/ 5224109 w 12193149"/>
              <a:gd name="connsiteY130" fmla="*/ 2270223 h 2344739"/>
              <a:gd name="connsiteX131" fmla="*/ 5175808 w 12193149"/>
              <a:gd name="connsiteY131" fmla="*/ 2267233 h 2344739"/>
              <a:gd name="connsiteX132" fmla="*/ 5157702 w 12193149"/>
              <a:gd name="connsiteY132" fmla="*/ 2260010 h 2344739"/>
              <a:gd name="connsiteX133" fmla="*/ 5143747 w 12193149"/>
              <a:gd name="connsiteY133" fmla="*/ 2256610 h 2344739"/>
              <a:gd name="connsiteX134" fmla="*/ 5140744 w 12193149"/>
              <a:gd name="connsiteY134" fmla="*/ 2254509 h 2344739"/>
              <a:gd name="connsiteX135" fmla="*/ 5122807 w 12193149"/>
              <a:gd name="connsiteY135" fmla="*/ 2243656 h 2344739"/>
              <a:gd name="connsiteX136" fmla="*/ 5066938 w 12193149"/>
              <a:gd name="connsiteY136" fmla="*/ 2250227 h 2344739"/>
              <a:gd name="connsiteX137" fmla="*/ 5012662 w 12193149"/>
              <a:gd name="connsiteY137" fmla="*/ 2233846 h 2344739"/>
              <a:gd name="connsiteX138" fmla="*/ 4841589 w 12193149"/>
              <a:gd name="connsiteY138" fmla="*/ 2209829 h 2344739"/>
              <a:gd name="connsiteX139" fmla="*/ 4763595 w 12193149"/>
              <a:gd name="connsiteY139" fmla="*/ 2182061 h 2344739"/>
              <a:gd name="connsiteX140" fmla="*/ 4724334 w 12193149"/>
              <a:gd name="connsiteY140" fmla="*/ 2173047 h 2344739"/>
              <a:gd name="connsiteX141" fmla="*/ 4722324 w 12193149"/>
              <a:gd name="connsiteY141" fmla="*/ 2172298 h 2344739"/>
              <a:gd name="connsiteX142" fmla="*/ 4723259 w 12193149"/>
              <a:gd name="connsiteY142" fmla="*/ 2172087 h 2344739"/>
              <a:gd name="connsiteX143" fmla="*/ 4718350 w 12193149"/>
              <a:gd name="connsiteY143" fmla="*/ 2170817 h 2344739"/>
              <a:gd name="connsiteX144" fmla="*/ 4722324 w 12193149"/>
              <a:gd name="connsiteY144" fmla="*/ 2172298 h 2344739"/>
              <a:gd name="connsiteX145" fmla="*/ 4716674 w 12193149"/>
              <a:gd name="connsiteY145" fmla="*/ 2173573 h 2344739"/>
              <a:gd name="connsiteX146" fmla="*/ 4516962 w 12193149"/>
              <a:gd name="connsiteY146" fmla="*/ 2163671 h 2344739"/>
              <a:gd name="connsiteX147" fmla="*/ 4429691 w 12193149"/>
              <a:gd name="connsiteY147" fmla="*/ 2153020 h 2344739"/>
              <a:gd name="connsiteX148" fmla="*/ 4364023 w 12193149"/>
              <a:gd name="connsiteY148" fmla="*/ 2151674 h 2344739"/>
              <a:gd name="connsiteX149" fmla="*/ 4318114 w 12193149"/>
              <a:gd name="connsiteY149" fmla="*/ 2158289 h 2344739"/>
              <a:gd name="connsiteX150" fmla="*/ 4316258 w 12193149"/>
              <a:gd name="connsiteY150" fmla="*/ 2156948 h 2344739"/>
              <a:gd name="connsiteX151" fmla="*/ 4296292 w 12193149"/>
              <a:gd name="connsiteY151" fmla="*/ 2155069 h 2344739"/>
              <a:gd name="connsiteX152" fmla="*/ 4291212 w 12193149"/>
              <a:gd name="connsiteY152" fmla="*/ 2157986 h 2344739"/>
              <a:gd name="connsiteX153" fmla="*/ 4277290 w 12193149"/>
              <a:gd name="connsiteY153" fmla="*/ 2157740 h 2344739"/>
              <a:gd name="connsiteX154" fmla="*/ 4249265 w 12193149"/>
              <a:gd name="connsiteY154" fmla="*/ 2160064 h 2344739"/>
              <a:gd name="connsiteX155" fmla="*/ 4203199 w 12193149"/>
              <a:gd name="connsiteY155" fmla="*/ 2157269 h 2344739"/>
              <a:gd name="connsiteX156" fmla="*/ 4202893 w 12193149"/>
              <a:gd name="connsiteY156" fmla="*/ 2156010 h 2344739"/>
              <a:gd name="connsiteX157" fmla="*/ 4192396 w 12193149"/>
              <a:gd name="connsiteY157" fmla="*/ 2150376 h 2344739"/>
              <a:gd name="connsiteX158" fmla="*/ 4143893 w 12193149"/>
              <a:gd name="connsiteY158" fmla="*/ 2134511 h 2344739"/>
              <a:gd name="connsiteX159" fmla="*/ 4084245 w 12193149"/>
              <a:gd name="connsiteY159" fmla="*/ 2107978 h 2344739"/>
              <a:gd name="connsiteX160" fmla="*/ 4075694 w 12193149"/>
              <a:gd name="connsiteY160" fmla="*/ 2107143 h 2344739"/>
              <a:gd name="connsiteX161" fmla="*/ 4075575 w 12193149"/>
              <a:gd name="connsiteY161" fmla="*/ 2106844 h 2344739"/>
              <a:gd name="connsiteX162" fmla="*/ 4066658 w 12193149"/>
              <a:gd name="connsiteY162" fmla="*/ 2105400 h 2344739"/>
              <a:gd name="connsiteX163" fmla="*/ 4060102 w 12193149"/>
              <a:gd name="connsiteY163" fmla="*/ 2105618 h 2344739"/>
              <a:gd name="connsiteX164" fmla="*/ 4043512 w 12193149"/>
              <a:gd name="connsiteY164" fmla="*/ 2103997 h 2344739"/>
              <a:gd name="connsiteX165" fmla="*/ 4038145 w 12193149"/>
              <a:gd name="connsiteY165" fmla="*/ 2101563 h 2344739"/>
              <a:gd name="connsiteX166" fmla="*/ 4036511 w 12193149"/>
              <a:gd name="connsiteY166" fmla="*/ 2097896 h 2344739"/>
              <a:gd name="connsiteX167" fmla="*/ 4034926 w 12193149"/>
              <a:gd name="connsiteY167" fmla="*/ 2098131 h 2344739"/>
              <a:gd name="connsiteX168" fmla="*/ 4005686 w 12193149"/>
              <a:gd name="connsiteY168" fmla="*/ 2085563 h 2344739"/>
              <a:gd name="connsiteX169" fmla="*/ 3937994 w 12193149"/>
              <a:gd name="connsiteY169" fmla="*/ 2068106 h 2344739"/>
              <a:gd name="connsiteX170" fmla="*/ 3898423 w 12193149"/>
              <a:gd name="connsiteY170" fmla="*/ 2062451 h 2344739"/>
              <a:gd name="connsiteX171" fmla="*/ 3790908 w 12193149"/>
              <a:gd name="connsiteY171" fmla="*/ 2042213 h 2344739"/>
              <a:gd name="connsiteX172" fmla="*/ 3683661 w 12193149"/>
              <a:gd name="connsiteY172" fmla="*/ 2018290 h 2344739"/>
              <a:gd name="connsiteX173" fmla="*/ 3611183 w 12193149"/>
              <a:gd name="connsiteY173" fmla="*/ 1986019 h 2344739"/>
              <a:gd name="connsiteX174" fmla="*/ 3605003 w 12193149"/>
              <a:gd name="connsiteY174" fmla="*/ 1987381 h 2344739"/>
              <a:gd name="connsiteX175" fmla="*/ 3595884 w 12193149"/>
              <a:gd name="connsiteY175" fmla="*/ 1987545 h 2344739"/>
              <a:gd name="connsiteX176" fmla="*/ 3595649 w 12193149"/>
              <a:gd name="connsiteY176" fmla="*/ 1987276 h 2344739"/>
              <a:gd name="connsiteX177" fmla="*/ 3587126 w 12193149"/>
              <a:gd name="connsiteY177" fmla="*/ 1987966 h 2344739"/>
              <a:gd name="connsiteX178" fmla="*/ 3537283 w 12193149"/>
              <a:gd name="connsiteY178" fmla="*/ 1978267 h 2344739"/>
              <a:gd name="connsiteX179" fmla="*/ 3474371 w 12193149"/>
              <a:gd name="connsiteY179" fmla="*/ 1974606 h 2344739"/>
              <a:gd name="connsiteX180" fmla="*/ 3401876 w 12193149"/>
              <a:gd name="connsiteY180" fmla="*/ 1962558 h 2344739"/>
              <a:gd name="connsiteX181" fmla="*/ 3365036 w 12193149"/>
              <a:gd name="connsiteY181" fmla="*/ 1979510 h 2344739"/>
              <a:gd name="connsiteX182" fmla="*/ 3345174 w 12193149"/>
              <a:gd name="connsiteY182" fmla="*/ 1981192 h 2344739"/>
              <a:gd name="connsiteX183" fmla="*/ 3342846 w 12193149"/>
              <a:gd name="connsiteY183" fmla="*/ 1980217 h 2344739"/>
              <a:gd name="connsiteX184" fmla="*/ 3263504 w 12193149"/>
              <a:gd name="connsiteY184" fmla="*/ 1986094 h 2344739"/>
              <a:gd name="connsiteX185" fmla="*/ 3143704 w 12193149"/>
              <a:gd name="connsiteY185" fmla="*/ 1993869 h 2344739"/>
              <a:gd name="connsiteX186" fmla="*/ 3031439 w 12193149"/>
              <a:gd name="connsiteY186" fmla="*/ 1996512 h 2344739"/>
              <a:gd name="connsiteX187" fmla="*/ 2782717 w 12193149"/>
              <a:gd name="connsiteY187" fmla="*/ 2018333 h 2344739"/>
              <a:gd name="connsiteX188" fmla="*/ 2647675 w 12193149"/>
              <a:gd name="connsiteY188" fmla="*/ 2028869 h 2344739"/>
              <a:gd name="connsiteX189" fmla="*/ 2569176 w 12193149"/>
              <a:gd name="connsiteY189" fmla="*/ 2002628 h 2344739"/>
              <a:gd name="connsiteX190" fmla="*/ 2444403 w 12193149"/>
              <a:gd name="connsiteY190" fmla="*/ 2016529 h 2344739"/>
              <a:gd name="connsiteX191" fmla="*/ 2316260 w 12193149"/>
              <a:gd name="connsiteY191" fmla="*/ 2024996 h 2344739"/>
              <a:gd name="connsiteX192" fmla="*/ 2209726 w 12193149"/>
              <a:gd name="connsiteY192" fmla="*/ 2019763 h 2344739"/>
              <a:gd name="connsiteX193" fmla="*/ 2095813 w 12193149"/>
              <a:gd name="connsiteY193" fmla="*/ 2003052 h 2344739"/>
              <a:gd name="connsiteX194" fmla="*/ 1998504 w 12193149"/>
              <a:gd name="connsiteY194" fmla="*/ 1995032 h 2344739"/>
              <a:gd name="connsiteX195" fmla="*/ 1929320 w 12193149"/>
              <a:gd name="connsiteY195" fmla="*/ 2016977 h 2344739"/>
              <a:gd name="connsiteX196" fmla="*/ 1922798 w 12193149"/>
              <a:gd name="connsiteY196" fmla="*/ 2012146 h 2344739"/>
              <a:gd name="connsiteX197" fmla="*/ 1874228 w 12193149"/>
              <a:gd name="connsiteY197" fmla="*/ 2013741 h 2344739"/>
              <a:gd name="connsiteX198" fmla="*/ 1787803 w 12193149"/>
              <a:gd name="connsiteY198" fmla="*/ 2041363 h 2344739"/>
              <a:gd name="connsiteX199" fmla="*/ 1739352 w 12193149"/>
              <a:gd name="connsiteY199" fmla="*/ 2036312 h 2344739"/>
              <a:gd name="connsiteX200" fmla="*/ 1676219 w 12193149"/>
              <a:gd name="connsiteY200" fmla="*/ 2019963 h 2344739"/>
              <a:gd name="connsiteX201" fmla="*/ 1609817 w 12193149"/>
              <a:gd name="connsiteY201" fmla="*/ 2013066 h 2344739"/>
              <a:gd name="connsiteX202" fmla="*/ 1497258 w 12193149"/>
              <a:gd name="connsiteY202" fmla="*/ 1987476 h 2344739"/>
              <a:gd name="connsiteX203" fmla="*/ 1151127 w 12193149"/>
              <a:gd name="connsiteY203" fmla="*/ 1938041 h 2344739"/>
              <a:gd name="connsiteX204" fmla="*/ 859417 w 12193149"/>
              <a:gd name="connsiteY204" fmla="*/ 1928608 h 2344739"/>
              <a:gd name="connsiteX205" fmla="*/ 838688 w 12193149"/>
              <a:gd name="connsiteY205" fmla="*/ 1929821 h 2344739"/>
              <a:gd name="connsiteX206" fmla="*/ 817957 w 12193149"/>
              <a:gd name="connsiteY206" fmla="*/ 1927857 h 2344739"/>
              <a:gd name="connsiteX207" fmla="*/ 812654 w 12193149"/>
              <a:gd name="connsiteY207" fmla="*/ 1930751 h 2344739"/>
              <a:gd name="connsiteX208" fmla="*/ 721195 w 12193149"/>
              <a:gd name="connsiteY208" fmla="*/ 1929661 h 2344739"/>
              <a:gd name="connsiteX209" fmla="*/ 720890 w 12193149"/>
              <a:gd name="connsiteY209" fmla="*/ 1928399 h 2344739"/>
              <a:gd name="connsiteX210" fmla="*/ 710023 w 12193149"/>
              <a:gd name="connsiteY210" fmla="*/ 1922722 h 2344739"/>
              <a:gd name="connsiteX211" fmla="*/ 597940 w 12193149"/>
              <a:gd name="connsiteY211" fmla="*/ 1879864 h 2344739"/>
              <a:gd name="connsiteX212" fmla="*/ 579683 w 12193149"/>
              <a:gd name="connsiteY212" fmla="*/ 1877212 h 2344739"/>
              <a:gd name="connsiteX213" fmla="*/ 572865 w 12193149"/>
              <a:gd name="connsiteY213" fmla="*/ 1877401 h 2344739"/>
              <a:gd name="connsiteX214" fmla="*/ 446247 w 12193149"/>
              <a:gd name="connsiteY214" fmla="*/ 1839371 h 2344739"/>
              <a:gd name="connsiteX215" fmla="*/ 405163 w 12193149"/>
              <a:gd name="connsiteY215" fmla="*/ 1833548 h 2344739"/>
              <a:gd name="connsiteX216" fmla="*/ 293583 w 12193149"/>
              <a:gd name="connsiteY216" fmla="*/ 1812852 h 2344739"/>
              <a:gd name="connsiteX217" fmla="*/ 119529 w 12193149"/>
              <a:gd name="connsiteY217" fmla="*/ 1761047 h 2344739"/>
              <a:gd name="connsiteX218" fmla="*/ 16674 w 12193149"/>
              <a:gd name="connsiteY218" fmla="*/ 1758191 h 2344739"/>
              <a:gd name="connsiteX219" fmla="*/ 1150 w 12193149"/>
              <a:gd name="connsiteY219" fmla="*/ 1752722 h 2344739"/>
              <a:gd name="connsiteX220" fmla="*/ 1148 w 12193149"/>
              <a:gd name="connsiteY220" fmla="*/ 222213 h 2344739"/>
              <a:gd name="connsiteX221" fmla="*/ 1148 w 12193149"/>
              <a:gd name="connsiteY221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56690 w 12193149"/>
              <a:gd name="connsiteY67" fmla="*/ 1903228 h 2344739"/>
              <a:gd name="connsiteX68" fmla="*/ 9054601 w 12193149"/>
              <a:gd name="connsiteY68" fmla="*/ 1910755 h 2344739"/>
              <a:gd name="connsiteX69" fmla="*/ 9006634 w 12193149"/>
              <a:gd name="connsiteY69" fmla="*/ 1914040 h 2344739"/>
              <a:gd name="connsiteX70" fmla="*/ 9006349 w 12193149"/>
              <a:gd name="connsiteY70" fmla="*/ 1913800 h 2344739"/>
              <a:gd name="connsiteX71" fmla="*/ 8997380 w 12193149"/>
              <a:gd name="connsiteY71" fmla="*/ 1915011 h 2344739"/>
              <a:gd name="connsiteX72" fmla="*/ 8991542 w 12193149"/>
              <a:gd name="connsiteY72" fmla="*/ 1917072 h 2344739"/>
              <a:gd name="connsiteX73" fmla="*/ 8975485 w 12193149"/>
              <a:gd name="connsiteY73" fmla="*/ 1920298 h 2344739"/>
              <a:gd name="connsiteX74" fmla="*/ 8969159 w 12193149"/>
              <a:gd name="connsiteY74" fmla="*/ 1919598 h 2344739"/>
              <a:gd name="connsiteX75" fmla="*/ 8964196 w 12193149"/>
              <a:gd name="connsiteY75" fmla="*/ 1917373 h 2344739"/>
              <a:gd name="connsiteX76" fmla="*/ 8930136 w 12193149"/>
              <a:gd name="connsiteY76" fmla="*/ 1914185 h 2344739"/>
              <a:gd name="connsiteX77" fmla="*/ 8753592 w 12193149"/>
              <a:gd name="connsiteY77" fmla="*/ 1933417 h 2344739"/>
              <a:gd name="connsiteX78" fmla="*/ 8708995 w 12193149"/>
              <a:gd name="connsiteY78" fmla="*/ 1935518 h 2344739"/>
              <a:gd name="connsiteX79" fmla="*/ 8597219 w 12193149"/>
              <a:gd name="connsiteY79" fmla="*/ 1944090 h 2344739"/>
              <a:gd name="connsiteX80" fmla="*/ 8526378 w 12193149"/>
              <a:gd name="connsiteY80" fmla="*/ 1929248 h 2344739"/>
              <a:gd name="connsiteX81" fmla="*/ 8512131 w 12193149"/>
              <a:gd name="connsiteY81" fmla="*/ 1935163 h 2344739"/>
              <a:gd name="connsiteX82" fmla="*/ 8507315 w 12193149"/>
              <a:gd name="connsiteY82" fmla="*/ 1938164 h 2344739"/>
              <a:gd name="connsiteX83" fmla="*/ 8499116 w 12193149"/>
              <a:gd name="connsiteY83" fmla="*/ 1940902 h 2344739"/>
              <a:gd name="connsiteX84" fmla="*/ 8498742 w 12193149"/>
              <a:gd name="connsiteY84" fmla="*/ 1940723 h 2344739"/>
              <a:gd name="connsiteX85" fmla="*/ 8491397 w 12193149"/>
              <a:gd name="connsiteY85" fmla="*/ 1943773 h 2344739"/>
              <a:gd name="connsiteX86" fmla="*/ 8368330 w 12193149"/>
              <a:gd name="connsiteY86" fmla="*/ 1957815 h 2344739"/>
              <a:gd name="connsiteX87" fmla="*/ 8354947 w 12193149"/>
              <a:gd name="connsiteY87" fmla="*/ 1958009 h 2344739"/>
              <a:gd name="connsiteX88" fmla="*/ 8321252 w 12193149"/>
              <a:gd name="connsiteY88" fmla="*/ 1974587 h 2344739"/>
              <a:gd name="connsiteX89" fmla="*/ 8315581 w 12193149"/>
              <a:gd name="connsiteY89" fmla="*/ 1974913 h 2344739"/>
              <a:gd name="connsiteX90" fmla="*/ 8296322 w 12193149"/>
              <a:gd name="connsiteY90" fmla="*/ 1988808 h 2344739"/>
              <a:gd name="connsiteX91" fmla="*/ 8285424 w 12193149"/>
              <a:gd name="connsiteY91" fmla="*/ 1994631 h 2344739"/>
              <a:gd name="connsiteX92" fmla="*/ 8284298 w 12193149"/>
              <a:gd name="connsiteY92" fmla="*/ 1999074 h 2344739"/>
              <a:gd name="connsiteX93" fmla="*/ 8267224 w 12193149"/>
              <a:gd name="connsiteY93" fmla="*/ 2006249 h 2344739"/>
              <a:gd name="connsiteX94" fmla="*/ 8264525 w 12193149"/>
              <a:gd name="connsiteY94" fmla="*/ 2006019 h 2344739"/>
              <a:gd name="connsiteX95" fmla="*/ 8253181 w 12193149"/>
              <a:gd name="connsiteY95" fmla="*/ 2015862 h 2344739"/>
              <a:gd name="connsiteX96" fmla="*/ 8246982 w 12193149"/>
              <a:gd name="connsiteY96" fmla="*/ 2028854 h 2344739"/>
              <a:gd name="connsiteX97" fmla="*/ 8091420 w 12193149"/>
              <a:gd name="connsiteY97" fmla="*/ 2075015 h 2344739"/>
              <a:gd name="connsiteX98" fmla="*/ 7906555 w 12193149"/>
              <a:gd name="connsiteY98" fmla="*/ 2116988 h 2344739"/>
              <a:gd name="connsiteX99" fmla="*/ 7719893 w 12193149"/>
              <a:gd name="connsiteY99" fmla="*/ 2142703 h 2344739"/>
              <a:gd name="connsiteX100" fmla="*/ 7615495 w 12193149"/>
              <a:gd name="connsiteY100" fmla="*/ 2139232 h 2344739"/>
              <a:gd name="connsiteX101" fmla="*/ 7528691 w 12193149"/>
              <a:gd name="connsiteY101" fmla="*/ 2145060 h 2344739"/>
              <a:gd name="connsiteX102" fmla="*/ 7520719 w 12193149"/>
              <a:gd name="connsiteY102" fmla="*/ 2147613 h 2344739"/>
              <a:gd name="connsiteX103" fmla="*/ 7508559 w 12193149"/>
              <a:gd name="connsiteY103" fmla="*/ 2148948 h 2344739"/>
              <a:gd name="connsiteX104" fmla="*/ 7508188 w 12193149"/>
              <a:gd name="connsiteY104" fmla="*/ 2148621 h 2344739"/>
              <a:gd name="connsiteX105" fmla="*/ 7496943 w 12193149"/>
              <a:gd name="connsiteY105" fmla="*/ 2150573 h 2344739"/>
              <a:gd name="connsiteX106" fmla="*/ 7406539 w 12193149"/>
              <a:gd name="connsiteY106" fmla="*/ 2142468 h 2344739"/>
              <a:gd name="connsiteX107" fmla="*/ 7219707 w 12193149"/>
              <a:gd name="connsiteY107" fmla="*/ 2156680 h 2344739"/>
              <a:gd name="connsiteX108" fmla="*/ 7202249 w 12193149"/>
              <a:gd name="connsiteY108" fmla="*/ 2161230 h 2344739"/>
              <a:gd name="connsiteX109" fmla="*/ 7198152 w 12193149"/>
              <a:gd name="connsiteY109" fmla="*/ 2166588 h 2344739"/>
              <a:gd name="connsiteX110" fmla="*/ 7171956 w 12193149"/>
              <a:gd name="connsiteY110" fmla="*/ 2171236 h 2344739"/>
              <a:gd name="connsiteX111" fmla="*/ 7098136 w 12193149"/>
              <a:gd name="connsiteY111" fmla="*/ 2183464 h 2344739"/>
              <a:gd name="connsiteX112" fmla="*/ 7019644 w 12193149"/>
              <a:gd name="connsiteY112" fmla="*/ 2183090 h 2344739"/>
              <a:gd name="connsiteX113" fmla="*/ 6905294 w 12193149"/>
              <a:gd name="connsiteY113" fmla="*/ 2212596 h 2344739"/>
              <a:gd name="connsiteX114" fmla="*/ 6709370 w 12193149"/>
              <a:gd name="connsiteY114" fmla="*/ 2240551 h 2344739"/>
              <a:gd name="connsiteX115" fmla="*/ 6550602 w 12193149"/>
              <a:gd name="connsiteY115" fmla="*/ 2269327 h 2344739"/>
              <a:gd name="connsiteX116" fmla="*/ 6318708 w 12193149"/>
              <a:gd name="connsiteY116" fmla="*/ 2316127 h 2344739"/>
              <a:gd name="connsiteX117" fmla="*/ 6169822 w 12193149"/>
              <a:gd name="connsiteY117" fmla="*/ 2318214 h 2344739"/>
              <a:gd name="connsiteX118" fmla="*/ 6074996 w 12193149"/>
              <a:gd name="connsiteY118" fmla="*/ 2338676 h 2344739"/>
              <a:gd name="connsiteX119" fmla="*/ 6069677 w 12193149"/>
              <a:gd name="connsiteY119" fmla="*/ 2337139 h 2344739"/>
              <a:gd name="connsiteX120" fmla="*/ 6049786 w 12193149"/>
              <a:gd name="connsiteY120" fmla="*/ 2337822 h 2344739"/>
              <a:gd name="connsiteX121" fmla="*/ 6042433 w 12193149"/>
              <a:gd name="connsiteY121" fmla="*/ 2329473 h 2344739"/>
              <a:gd name="connsiteX122" fmla="*/ 6011238 w 12193149"/>
              <a:gd name="connsiteY122" fmla="*/ 2324380 h 2344739"/>
              <a:gd name="connsiteX123" fmla="*/ 5958523 w 12193149"/>
              <a:gd name="connsiteY123" fmla="*/ 2328024 h 2344739"/>
              <a:gd name="connsiteX124" fmla="*/ 5760067 w 12193149"/>
              <a:gd name="connsiteY124" fmla="*/ 2343716 h 2344739"/>
              <a:gd name="connsiteX125" fmla="*/ 5628108 w 12193149"/>
              <a:gd name="connsiteY125" fmla="*/ 2344739 h 2344739"/>
              <a:gd name="connsiteX126" fmla="*/ 5472054 w 12193149"/>
              <a:gd name="connsiteY126" fmla="*/ 2330719 h 2344739"/>
              <a:gd name="connsiteX127" fmla="*/ 5433909 w 12193149"/>
              <a:gd name="connsiteY127" fmla="*/ 2319466 h 2344739"/>
              <a:gd name="connsiteX128" fmla="*/ 5382817 w 12193149"/>
              <a:gd name="connsiteY128" fmla="*/ 2301764 h 2344739"/>
              <a:gd name="connsiteX129" fmla="*/ 5262912 w 12193149"/>
              <a:gd name="connsiteY129" fmla="*/ 2281347 h 2344739"/>
              <a:gd name="connsiteX130" fmla="*/ 5224109 w 12193149"/>
              <a:gd name="connsiteY130" fmla="*/ 2270223 h 2344739"/>
              <a:gd name="connsiteX131" fmla="*/ 5175808 w 12193149"/>
              <a:gd name="connsiteY131" fmla="*/ 2267233 h 2344739"/>
              <a:gd name="connsiteX132" fmla="*/ 5157702 w 12193149"/>
              <a:gd name="connsiteY132" fmla="*/ 2260010 h 2344739"/>
              <a:gd name="connsiteX133" fmla="*/ 5143747 w 12193149"/>
              <a:gd name="connsiteY133" fmla="*/ 2256610 h 2344739"/>
              <a:gd name="connsiteX134" fmla="*/ 5140744 w 12193149"/>
              <a:gd name="connsiteY134" fmla="*/ 2254509 h 2344739"/>
              <a:gd name="connsiteX135" fmla="*/ 5122807 w 12193149"/>
              <a:gd name="connsiteY135" fmla="*/ 2243656 h 2344739"/>
              <a:gd name="connsiteX136" fmla="*/ 5066938 w 12193149"/>
              <a:gd name="connsiteY136" fmla="*/ 2250227 h 2344739"/>
              <a:gd name="connsiteX137" fmla="*/ 5012662 w 12193149"/>
              <a:gd name="connsiteY137" fmla="*/ 2233846 h 2344739"/>
              <a:gd name="connsiteX138" fmla="*/ 4841589 w 12193149"/>
              <a:gd name="connsiteY138" fmla="*/ 2209829 h 2344739"/>
              <a:gd name="connsiteX139" fmla="*/ 4763595 w 12193149"/>
              <a:gd name="connsiteY139" fmla="*/ 2182061 h 2344739"/>
              <a:gd name="connsiteX140" fmla="*/ 4724334 w 12193149"/>
              <a:gd name="connsiteY140" fmla="*/ 2173047 h 2344739"/>
              <a:gd name="connsiteX141" fmla="*/ 4722324 w 12193149"/>
              <a:gd name="connsiteY141" fmla="*/ 2172298 h 2344739"/>
              <a:gd name="connsiteX142" fmla="*/ 4723259 w 12193149"/>
              <a:gd name="connsiteY142" fmla="*/ 2172087 h 2344739"/>
              <a:gd name="connsiteX143" fmla="*/ 4718350 w 12193149"/>
              <a:gd name="connsiteY143" fmla="*/ 2170817 h 2344739"/>
              <a:gd name="connsiteX144" fmla="*/ 4722324 w 12193149"/>
              <a:gd name="connsiteY144" fmla="*/ 2172298 h 2344739"/>
              <a:gd name="connsiteX145" fmla="*/ 4716674 w 12193149"/>
              <a:gd name="connsiteY145" fmla="*/ 2173573 h 2344739"/>
              <a:gd name="connsiteX146" fmla="*/ 4516962 w 12193149"/>
              <a:gd name="connsiteY146" fmla="*/ 2163671 h 2344739"/>
              <a:gd name="connsiteX147" fmla="*/ 4429691 w 12193149"/>
              <a:gd name="connsiteY147" fmla="*/ 2153020 h 2344739"/>
              <a:gd name="connsiteX148" fmla="*/ 4364023 w 12193149"/>
              <a:gd name="connsiteY148" fmla="*/ 2151674 h 2344739"/>
              <a:gd name="connsiteX149" fmla="*/ 4318114 w 12193149"/>
              <a:gd name="connsiteY149" fmla="*/ 2158289 h 2344739"/>
              <a:gd name="connsiteX150" fmla="*/ 4316258 w 12193149"/>
              <a:gd name="connsiteY150" fmla="*/ 2156948 h 2344739"/>
              <a:gd name="connsiteX151" fmla="*/ 4296292 w 12193149"/>
              <a:gd name="connsiteY151" fmla="*/ 2155069 h 2344739"/>
              <a:gd name="connsiteX152" fmla="*/ 4291212 w 12193149"/>
              <a:gd name="connsiteY152" fmla="*/ 2157986 h 2344739"/>
              <a:gd name="connsiteX153" fmla="*/ 4277290 w 12193149"/>
              <a:gd name="connsiteY153" fmla="*/ 2157740 h 2344739"/>
              <a:gd name="connsiteX154" fmla="*/ 4249265 w 12193149"/>
              <a:gd name="connsiteY154" fmla="*/ 2160064 h 2344739"/>
              <a:gd name="connsiteX155" fmla="*/ 4203199 w 12193149"/>
              <a:gd name="connsiteY155" fmla="*/ 2157269 h 2344739"/>
              <a:gd name="connsiteX156" fmla="*/ 4202893 w 12193149"/>
              <a:gd name="connsiteY156" fmla="*/ 2156010 h 2344739"/>
              <a:gd name="connsiteX157" fmla="*/ 4192396 w 12193149"/>
              <a:gd name="connsiteY157" fmla="*/ 2150376 h 2344739"/>
              <a:gd name="connsiteX158" fmla="*/ 4143893 w 12193149"/>
              <a:gd name="connsiteY158" fmla="*/ 2134511 h 2344739"/>
              <a:gd name="connsiteX159" fmla="*/ 4084245 w 12193149"/>
              <a:gd name="connsiteY159" fmla="*/ 2107978 h 2344739"/>
              <a:gd name="connsiteX160" fmla="*/ 4075694 w 12193149"/>
              <a:gd name="connsiteY160" fmla="*/ 2107143 h 2344739"/>
              <a:gd name="connsiteX161" fmla="*/ 4075575 w 12193149"/>
              <a:gd name="connsiteY161" fmla="*/ 2106844 h 2344739"/>
              <a:gd name="connsiteX162" fmla="*/ 4066658 w 12193149"/>
              <a:gd name="connsiteY162" fmla="*/ 2105400 h 2344739"/>
              <a:gd name="connsiteX163" fmla="*/ 4060102 w 12193149"/>
              <a:gd name="connsiteY163" fmla="*/ 2105618 h 2344739"/>
              <a:gd name="connsiteX164" fmla="*/ 4043512 w 12193149"/>
              <a:gd name="connsiteY164" fmla="*/ 2103997 h 2344739"/>
              <a:gd name="connsiteX165" fmla="*/ 4038145 w 12193149"/>
              <a:gd name="connsiteY165" fmla="*/ 2101563 h 2344739"/>
              <a:gd name="connsiteX166" fmla="*/ 4036511 w 12193149"/>
              <a:gd name="connsiteY166" fmla="*/ 2097896 h 2344739"/>
              <a:gd name="connsiteX167" fmla="*/ 4034926 w 12193149"/>
              <a:gd name="connsiteY167" fmla="*/ 2098131 h 2344739"/>
              <a:gd name="connsiteX168" fmla="*/ 4005686 w 12193149"/>
              <a:gd name="connsiteY168" fmla="*/ 2085563 h 2344739"/>
              <a:gd name="connsiteX169" fmla="*/ 3937994 w 12193149"/>
              <a:gd name="connsiteY169" fmla="*/ 2068106 h 2344739"/>
              <a:gd name="connsiteX170" fmla="*/ 3898423 w 12193149"/>
              <a:gd name="connsiteY170" fmla="*/ 2062451 h 2344739"/>
              <a:gd name="connsiteX171" fmla="*/ 3790908 w 12193149"/>
              <a:gd name="connsiteY171" fmla="*/ 2042213 h 2344739"/>
              <a:gd name="connsiteX172" fmla="*/ 3683661 w 12193149"/>
              <a:gd name="connsiteY172" fmla="*/ 2018290 h 2344739"/>
              <a:gd name="connsiteX173" fmla="*/ 3611183 w 12193149"/>
              <a:gd name="connsiteY173" fmla="*/ 1986019 h 2344739"/>
              <a:gd name="connsiteX174" fmla="*/ 3605003 w 12193149"/>
              <a:gd name="connsiteY174" fmla="*/ 1987381 h 2344739"/>
              <a:gd name="connsiteX175" fmla="*/ 3595884 w 12193149"/>
              <a:gd name="connsiteY175" fmla="*/ 1987545 h 2344739"/>
              <a:gd name="connsiteX176" fmla="*/ 3595649 w 12193149"/>
              <a:gd name="connsiteY176" fmla="*/ 1987276 h 2344739"/>
              <a:gd name="connsiteX177" fmla="*/ 3587126 w 12193149"/>
              <a:gd name="connsiteY177" fmla="*/ 1987966 h 2344739"/>
              <a:gd name="connsiteX178" fmla="*/ 3537283 w 12193149"/>
              <a:gd name="connsiteY178" fmla="*/ 1978267 h 2344739"/>
              <a:gd name="connsiteX179" fmla="*/ 3474371 w 12193149"/>
              <a:gd name="connsiteY179" fmla="*/ 1974606 h 2344739"/>
              <a:gd name="connsiteX180" fmla="*/ 3401876 w 12193149"/>
              <a:gd name="connsiteY180" fmla="*/ 1962558 h 2344739"/>
              <a:gd name="connsiteX181" fmla="*/ 3365036 w 12193149"/>
              <a:gd name="connsiteY181" fmla="*/ 1979510 h 2344739"/>
              <a:gd name="connsiteX182" fmla="*/ 3345174 w 12193149"/>
              <a:gd name="connsiteY182" fmla="*/ 1981192 h 2344739"/>
              <a:gd name="connsiteX183" fmla="*/ 3342846 w 12193149"/>
              <a:gd name="connsiteY183" fmla="*/ 1980217 h 2344739"/>
              <a:gd name="connsiteX184" fmla="*/ 3263504 w 12193149"/>
              <a:gd name="connsiteY184" fmla="*/ 1986094 h 2344739"/>
              <a:gd name="connsiteX185" fmla="*/ 3143704 w 12193149"/>
              <a:gd name="connsiteY185" fmla="*/ 1993869 h 2344739"/>
              <a:gd name="connsiteX186" fmla="*/ 3031439 w 12193149"/>
              <a:gd name="connsiteY186" fmla="*/ 1996512 h 2344739"/>
              <a:gd name="connsiteX187" fmla="*/ 2782717 w 12193149"/>
              <a:gd name="connsiteY187" fmla="*/ 2018333 h 2344739"/>
              <a:gd name="connsiteX188" fmla="*/ 2647675 w 12193149"/>
              <a:gd name="connsiteY188" fmla="*/ 2028869 h 2344739"/>
              <a:gd name="connsiteX189" fmla="*/ 2569176 w 12193149"/>
              <a:gd name="connsiteY189" fmla="*/ 2002628 h 2344739"/>
              <a:gd name="connsiteX190" fmla="*/ 2444403 w 12193149"/>
              <a:gd name="connsiteY190" fmla="*/ 2016529 h 2344739"/>
              <a:gd name="connsiteX191" fmla="*/ 2316260 w 12193149"/>
              <a:gd name="connsiteY191" fmla="*/ 2024996 h 2344739"/>
              <a:gd name="connsiteX192" fmla="*/ 2209726 w 12193149"/>
              <a:gd name="connsiteY192" fmla="*/ 2019763 h 2344739"/>
              <a:gd name="connsiteX193" fmla="*/ 2095813 w 12193149"/>
              <a:gd name="connsiteY193" fmla="*/ 2003052 h 2344739"/>
              <a:gd name="connsiteX194" fmla="*/ 1998504 w 12193149"/>
              <a:gd name="connsiteY194" fmla="*/ 1995032 h 2344739"/>
              <a:gd name="connsiteX195" fmla="*/ 1929320 w 12193149"/>
              <a:gd name="connsiteY195" fmla="*/ 2016977 h 2344739"/>
              <a:gd name="connsiteX196" fmla="*/ 1922798 w 12193149"/>
              <a:gd name="connsiteY196" fmla="*/ 2012146 h 2344739"/>
              <a:gd name="connsiteX197" fmla="*/ 1874228 w 12193149"/>
              <a:gd name="connsiteY197" fmla="*/ 2013741 h 2344739"/>
              <a:gd name="connsiteX198" fmla="*/ 1787803 w 12193149"/>
              <a:gd name="connsiteY198" fmla="*/ 2041363 h 2344739"/>
              <a:gd name="connsiteX199" fmla="*/ 1739352 w 12193149"/>
              <a:gd name="connsiteY199" fmla="*/ 2036312 h 2344739"/>
              <a:gd name="connsiteX200" fmla="*/ 1676219 w 12193149"/>
              <a:gd name="connsiteY200" fmla="*/ 2019963 h 2344739"/>
              <a:gd name="connsiteX201" fmla="*/ 1609817 w 12193149"/>
              <a:gd name="connsiteY201" fmla="*/ 2013066 h 2344739"/>
              <a:gd name="connsiteX202" fmla="*/ 1497258 w 12193149"/>
              <a:gd name="connsiteY202" fmla="*/ 1987476 h 2344739"/>
              <a:gd name="connsiteX203" fmla="*/ 1151127 w 12193149"/>
              <a:gd name="connsiteY203" fmla="*/ 1938041 h 2344739"/>
              <a:gd name="connsiteX204" fmla="*/ 859417 w 12193149"/>
              <a:gd name="connsiteY204" fmla="*/ 1928608 h 2344739"/>
              <a:gd name="connsiteX205" fmla="*/ 838688 w 12193149"/>
              <a:gd name="connsiteY205" fmla="*/ 1929821 h 2344739"/>
              <a:gd name="connsiteX206" fmla="*/ 817957 w 12193149"/>
              <a:gd name="connsiteY206" fmla="*/ 1927857 h 2344739"/>
              <a:gd name="connsiteX207" fmla="*/ 812654 w 12193149"/>
              <a:gd name="connsiteY207" fmla="*/ 1930751 h 2344739"/>
              <a:gd name="connsiteX208" fmla="*/ 721195 w 12193149"/>
              <a:gd name="connsiteY208" fmla="*/ 1929661 h 2344739"/>
              <a:gd name="connsiteX209" fmla="*/ 720890 w 12193149"/>
              <a:gd name="connsiteY209" fmla="*/ 1928399 h 2344739"/>
              <a:gd name="connsiteX210" fmla="*/ 710023 w 12193149"/>
              <a:gd name="connsiteY210" fmla="*/ 1922722 h 2344739"/>
              <a:gd name="connsiteX211" fmla="*/ 597940 w 12193149"/>
              <a:gd name="connsiteY211" fmla="*/ 1879864 h 2344739"/>
              <a:gd name="connsiteX212" fmla="*/ 579683 w 12193149"/>
              <a:gd name="connsiteY212" fmla="*/ 1877212 h 2344739"/>
              <a:gd name="connsiteX213" fmla="*/ 572865 w 12193149"/>
              <a:gd name="connsiteY213" fmla="*/ 1877401 h 2344739"/>
              <a:gd name="connsiteX214" fmla="*/ 446247 w 12193149"/>
              <a:gd name="connsiteY214" fmla="*/ 1839371 h 2344739"/>
              <a:gd name="connsiteX215" fmla="*/ 405163 w 12193149"/>
              <a:gd name="connsiteY215" fmla="*/ 1833548 h 2344739"/>
              <a:gd name="connsiteX216" fmla="*/ 293583 w 12193149"/>
              <a:gd name="connsiteY216" fmla="*/ 1812852 h 2344739"/>
              <a:gd name="connsiteX217" fmla="*/ 119529 w 12193149"/>
              <a:gd name="connsiteY217" fmla="*/ 1761047 h 2344739"/>
              <a:gd name="connsiteX218" fmla="*/ 16674 w 12193149"/>
              <a:gd name="connsiteY218" fmla="*/ 1758191 h 2344739"/>
              <a:gd name="connsiteX219" fmla="*/ 1150 w 12193149"/>
              <a:gd name="connsiteY219" fmla="*/ 1752722 h 2344739"/>
              <a:gd name="connsiteX220" fmla="*/ 1148 w 12193149"/>
              <a:gd name="connsiteY220" fmla="*/ 222213 h 2344739"/>
              <a:gd name="connsiteX221" fmla="*/ 1148 w 12193149"/>
              <a:gd name="connsiteY221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38590 w 12193149"/>
              <a:gd name="connsiteY65" fmla="*/ 1869293 h 2344739"/>
              <a:gd name="connsiteX66" fmla="*/ 9232518 w 12193149"/>
              <a:gd name="connsiteY66" fmla="*/ 1893149 h 2344739"/>
              <a:gd name="connsiteX67" fmla="*/ 9156690 w 12193149"/>
              <a:gd name="connsiteY67" fmla="*/ 1903228 h 2344739"/>
              <a:gd name="connsiteX68" fmla="*/ 9054601 w 12193149"/>
              <a:gd name="connsiteY68" fmla="*/ 1910755 h 2344739"/>
              <a:gd name="connsiteX69" fmla="*/ 9006634 w 12193149"/>
              <a:gd name="connsiteY69" fmla="*/ 1914040 h 2344739"/>
              <a:gd name="connsiteX70" fmla="*/ 9006349 w 12193149"/>
              <a:gd name="connsiteY70" fmla="*/ 1913800 h 2344739"/>
              <a:gd name="connsiteX71" fmla="*/ 8997380 w 12193149"/>
              <a:gd name="connsiteY71" fmla="*/ 1915011 h 2344739"/>
              <a:gd name="connsiteX72" fmla="*/ 8991542 w 12193149"/>
              <a:gd name="connsiteY72" fmla="*/ 1917072 h 2344739"/>
              <a:gd name="connsiteX73" fmla="*/ 8975485 w 12193149"/>
              <a:gd name="connsiteY73" fmla="*/ 1920298 h 2344739"/>
              <a:gd name="connsiteX74" fmla="*/ 8969159 w 12193149"/>
              <a:gd name="connsiteY74" fmla="*/ 1919598 h 2344739"/>
              <a:gd name="connsiteX75" fmla="*/ 8964196 w 12193149"/>
              <a:gd name="connsiteY75" fmla="*/ 1917373 h 2344739"/>
              <a:gd name="connsiteX76" fmla="*/ 8930136 w 12193149"/>
              <a:gd name="connsiteY76" fmla="*/ 1914185 h 2344739"/>
              <a:gd name="connsiteX77" fmla="*/ 8753592 w 12193149"/>
              <a:gd name="connsiteY77" fmla="*/ 1933417 h 2344739"/>
              <a:gd name="connsiteX78" fmla="*/ 8708995 w 12193149"/>
              <a:gd name="connsiteY78" fmla="*/ 1935518 h 2344739"/>
              <a:gd name="connsiteX79" fmla="*/ 8597219 w 12193149"/>
              <a:gd name="connsiteY79" fmla="*/ 1944090 h 2344739"/>
              <a:gd name="connsiteX80" fmla="*/ 8526378 w 12193149"/>
              <a:gd name="connsiteY80" fmla="*/ 1929248 h 2344739"/>
              <a:gd name="connsiteX81" fmla="*/ 8512131 w 12193149"/>
              <a:gd name="connsiteY81" fmla="*/ 1935163 h 2344739"/>
              <a:gd name="connsiteX82" fmla="*/ 8507315 w 12193149"/>
              <a:gd name="connsiteY82" fmla="*/ 1938164 h 2344739"/>
              <a:gd name="connsiteX83" fmla="*/ 8499116 w 12193149"/>
              <a:gd name="connsiteY83" fmla="*/ 1940902 h 2344739"/>
              <a:gd name="connsiteX84" fmla="*/ 8498742 w 12193149"/>
              <a:gd name="connsiteY84" fmla="*/ 1940723 h 2344739"/>
              <a:gd name="connsiteX85" fmla="*/ 8491397 w 12193149"/>
              <a:gd name="connsiteY85" fmla="*/ 1943773 h 2344739"/>
              <a:gd name="connsiteX86" fmla="*/ 8368330 w 12193149"/>
              <a:gd name="connsiteY86" fmla="*/ 1957815 h 2344739"/>
              <a:gd name="connsiteX87" fmla="*/ 8354947 w 12193149"/>
              <a:gd name="connsiteY87" fmla="*/ 1958009 h 2344739"/>
              <a:gd name="connsiteX88" fmla="*/ 8321252 w 12193149"/>
              <a:gd name="connsiteY88" fmla="*/ 1974587 h 2344739"/>
              <a:gd name="connsiteX89" fmla="*/ 8315581 w 12193149"/>
              <a:gd name="connsiteY89" fmla="*/ 1974913 h 2344739"/>
              <a:gd name="connsiteX90" fmla="*/ 8296322 w 12193149"/>
              <a:gd name="connsiteY90" fmla="*/ 1988808 h 2344739"/>
              <a:gd name="connsiteX91" fmla="*/ 8285424 w 12193149"/>
              <a:gd name="connsiteY91" fmla="*/ 1994631 h 2344739"/>
              <a:gd name="connsiteX92" fmla="*/ 8284298 w 12193149"/>
              <a:gd name="connsiteY92" fmla="*/ 1999074 h 2344739"/>
              <a:gd name="connsiteX93" fmla="*/ 8267224 w 12193149"/>
              <a:gd name="connsiteY93" fmla="*/ 2006249 h 2344739"/>
              <a:gd name="connsiteX94" fmla="*/ 8264525 w 12193149"/>
              <a:gd name="connsiteY94" fmla="*/ 2006019 h 2344739"/>
              <a:gd name="connsiteX95" fmla="*/ 8253181 w 12193149"/>
              <a:gd name="connsiteY95" fmla="*/ 2015862 h 2344739"/>
              <a:gd name="connsiteX96" fmla="*/ 8246982 w 12193149"/>
              <a:gd name="connsiteY96" fmla="*/ 2028854 h 2344739"/>
              <a:gd name="connsiteX97" fmla="*/ 8091420 w 12193149"/>
              <a:gd name="connsiteY97" fmla="*/ 2075015 h 2344739"/>
              <a:gd name="connsiteX98" fmla="*/ 7906555 w 12193149"/>
              <a:gd name="connsiteY98" fmla="*/ 2116988 h 2344739"/>
              <a:gd name="connsiteX99" fmla="*/ 7719893 w 12193149"/>
              <a:gd name="connsiteY99" fmla="*/ 2142703 h 2344739"/>
              <a:gd name="connsiteX100" fmla="*/ 7615495 w 12193149"/>
              <a:gd name="connsiteY100" fmla="*/ 2139232 h 2344739"/>
              <a:gd name="connsiteX101" fmla="*/ 7528691 w 12193149"/>
              <a:gd name="connsiteY101" fmla="*/ 2145060 h 2344739"/>
              <a:gd name="connsiteX102" fmla="*/ 7520719 w 12193149"/>
              <a:gd name="connsiteY102" fmla="*/ 2147613 h 2344739"/>
              <a:gd name="connsiteX103" fmla="*/ 7508559 w 12193149"/>
              <a:gd name="connsiteY103" fmla="*/ 2148948 h 2344739"/>
              <a:gd name="connsiteX104" fmla="*/ 7508188 w 12193149"/>
              <a:gd name="connsiteY104" fmla="*/ 2148621 h 2344739"/>
              <a:gd name="connsiteX105" fmla="*/ 7496943 w 12193149"/>
              <a:gd name="connsiteY105" fmla="*/ 2150573 h 2344739"/>
              <a:gd name="connsiteX106" fmla="*/ 7406539 w 12193149"/>
              <a:gd name="connsiteY106" fmla="*/ 2142468 h 2344739"/>
              <a:gd name="connsiteX107" fmla="*/ 7219707 w 12193149"/>
              <a:gd name="connsiteY107" fmla="*/ 2156680 h 2344739"/>
              <a:gd name="connsiteX108" fmla="*/ 7202249 w 12193149"/>
              <a:gd name="connsiteY108" fmla="*/ 2161230 h 2344739"/>
              <a:gd name="connsiteX109" fmla="*/ 7198152 w 12193149"/>
              <a:gd name="connsiteY109" fmla="*/ 2166588 h 2344739"/>
              <a:gd name="connsiteX110" fmla="*/ 7171956 w 12193149"/>
              <a:gd name="connsiteY110" fmla="*/ 2171236 h 2344739"/>
              <a:gd name="connsiteX111" fmla="*/ 7098136 w 12193149"/>
              <a:gd name="connsiteY111" fmla="*/ 2183464 h 2344739"/>
              <a:gd name="connsiteX112" fmla="*/ 7019644 w 12193149"/>
              <a:gd name="connsiteY112" fmla="*/ 2183090 h 2344739"/>
              <a:gd name="connsiteX113" fmla="*/ 6905294 w 12193149"/>
              <a:gd name="connsiteY113" fmla="*/ 2212596 h 2344739"/>
              <a:gd name="connsiteX114" fmla="*/ 6709370 w 12193149"/>
              <a:gd name="connsiteY114" fmla="*/ 2240551 h 2344739"/>
              <a:gd name="connsiteX115" fmla="*/ 6550602 w 12193149"/>
              <a:gd name="connsiteY115" fmla="*/ 2269327 h 2344739"/>
              <a:gd name="connsiteX116" fmla="*/ 6318708 w 12193149"/>
              <a:gd name="connsiteY116" fmla="*/ 2316127 h 2344739"/>
              <a:gd name="connsiteX117" fmla="*/ 6169822 w 12193149"/>
              <a:gd name="connsiteY117" fmla="*/ 2318214 h 2344739"/>
              <a:gd name="connsiteX118" fmla="*/ 6074996 w 12193149"/>
              <a:gd name="connsiteY118" fmla="*/ 2338676 h 2344739"/>
              <a:gd name="connsiteX119" fmla="*/ 6069677 w 12193149"/>
              <a:gd name="connsiteY119" fmla="*/ 2337139 h 2344739"/>
              <a:gd name="connsiteX120" fmla="*/ 6049786 w 12193149"/>
              <a:gd name="connsiteY120" fmla="*/ 2337822 h 2344739"/>
              <a:gd name="connsiteX121" fmla="*/ 6042433 w 12193149"/>
              <a:gd name="connsiteY121" fmla="*/ 2329473 h 2344739"/>
              <a:gd name="connsiteX122" fmla="*/ 6011238 w 12193149"/>
              <a:gd name="connsiteY122" fmla="*/ 2324380 h 2344739"/>
              <a:gd name="connsiteX123" fmla="*/ 5958523 w 12193149"/>
              <a:gd name="connsiteY123" fmla="*/ 2328024 h 2344739"/>
              <a:gd name="connsiteX124" fmla="*/ 5760067 w 12193149"/>
              <a:gd name="connsiteY124" fmla="*/ 2343716 h 2344739"/>
              <a:gd name="connsiteX125" fmla="*/ 5628108 w 12193149"/>
              <a:gd name="connsiteY125" fmla="*/ 2344739 h 2344739"/>
              <a:gd name="connsiteX126" fmla="*/ 5472054 w 12193149"/>
              <a:gd name="connsiteY126" fmla="*/ 2330719 h 2344739"/>
              <a:gd name="connsiteX127" fmla="*/ 5433909 w 12193149"/>
              <a:gd name="connsiteY127" fmla="*/ 2319466 h 2344739"/>
              <a:gd name="connsiteX128" fmla="*/ 5382817 w 12193149"/>
              <a:gd name="connsiteY128" fmla="*/ 2301764 h 2344739"/>
              <a:gd name="connsiteX129" fmla="*/ 5262912 w 12193149"/>
              <a:gd name="connsiteY129" fmla="*/ 2281347 h 2344739"/>
              <a:gd name="connsiteX130" fmla="*/ 5224109 w 12193149"/>
              <a:gd name="connsiteY130" fmla="*/ 2270223 h 2344739"/>
              <a:gd name="connsiteX131" fmla="*/ 5175808 w 12193149"/>
              <a:gd name="connsiteY131" fmla="*/ 2267233 h 2344739"/>
              <a:gd name="connsiteX132" fmla="*/ 5157702 w 12193149"/>
              <a:gd name="connsiteY132" fmla="*/ 2260010 h 2344739"/>
              <a:gd name="connsiteX133" fmla="*/ 5143747 w 12193149"/>
              <a:gd name="connsiteY133" fmla="*/ 2256610 h 2344739"/>
              <a:gd name="connsiteX134" fmla="*/ 5140744 w 12193149"/>
              <a:gd name="connsiteY134" fmla="*/ 2254509 h 2344739"/>
              <a:gd name="connsiteX135" fmla="*/ 5122807 w 12193149"/>
              <a:gd name="connsiteY135" fmla="*/ 2243656 h 2344739"/>
              <a:gd name="connsiteX136" fmla="*/ 5066938 w 12193149"/>
              <a:gd name="connsiteY136" fmla="*/ 2250227 h 2344739"/>
              <a:gd name="connsiteX137" fmla="*/ 5012662 w 12193149"/>
              <a:gd name="connsiteY137" fmla="*/ 2233846 h 2344739"/>
              <a:gd name="connsiteX138" fmla="*/ 4841589 w 12193149"/>
              <a:gd name="connsiteY138" fmla="*/ 2209829 h 2344739"/>
              <a:gd name="connsiteX139" fmla="*/ 4763595 w 12193149"/>
              <a:gd name="connsiteY139" fmla="*/ 2182061 h 2344739"/>
              <a:gd name="connsiteX140" fmla="*/ 4724334 w 12193149"/>
              <a:gd name="connsiteY140" fmla="*/ 2173047 h 2344739"/>
              <a:gd name="connsiteX141" fmla="*/ 4722324 w 12193149"/>
              <a:gd name="connsiteY141" fmla="*/ 2172298 h 2344739"/>
              <a:gd name="connsiteX142" fmla="*/ 4723259 w 12193149"/>
              <a:gd name="connsiteY142" fmla="*/ 2172087 h 2344739"/>
              <a:gd name="connsiteX143" fmla="*/ 4718350 w 12193149"/>
              <a:gd name="connsiteY143" fmla="*/ 2170817 h 2344739"/>
              <a:gd name="connsiteX144" fmla="*/ 4722324 w 12193149"/>
              <a:gd name="connsiteY144" fmla="*/ 2172298 h 2344739"/>
              <a:gd name="connsiteX145" fmla="*/ 4716674 w 12193149"/>
              <a:gd name="connsiteY145" fmla="*/ 2173573 h 2344739"/>
              <a:gd name="connsiteX146" fmla="*/ 4516962 w 12193149"/>
              <a:gd name="connsiteY146" fmla="*/ 2163671 h 2344739"/>
              <a:gd name="connsiteX147" fmla="*/ 4429691 w 12193149"/>
              <a:gd name="connsiteY147" fmla="*/ 2153020 h 2344739"/>
              <a:gd name="connsiteX148" fmla="*/ 4364023 w 12193149"/>
              <a:gd name="connsiteY148" fmla="*/ 2151674 h 2344739"/>
              <a:gd name="connsiteX149" fmla="*/ 4318114 w 12193149"/>
              <a:gd name="connsiteY149" fmla="*/ 2158289 h 2344739"/>
              <a:gd name="connsiteX150" fmla="*/ 4316258 w 12193149"/>
              <a:gd name="connsiteY150" fmla="*/ 2156948 h 2344739"/>
              <a:gd name="connsiteX151" fmla="*/ 4296292 w 12193149"/>
              <a:gd name="connsiteY151" fmla="*/ 2155069 h 2344739"/>
              <a:gd name="connsiteX152" fmla="*/ 4291212 w 12193149"/>
              <a:gd name="connsiteY152" fmla="*/ 2157986 h 2344739"/>
              <a:gd name="connsiteX153" fmla="*/ 4277290 w 12193149"/>
              <a:gd name="connsiteY153" fmla="*/ 2157740 h 2344739"/>
              <a:gd name="connsiteX154" fmla="*/ 4249265 w 12193149"/>
              <a:gd name="connsiteY154" fmla="*/ 2160064 h 2344739"/>
              <a:gd name="connsiteX155" fmla="*/ 4203199 w 12193149"/>
              <a:gd name="connsiteY155" fmla="*/ 2157269 h 2344739"/>
              <a:gd name="connsiteX156" fmla="*/ 4202893 w 12193149"/>
              <a:gd name="connsiteY156" fmla="*/ 2156010 h 2344739"/>
              <a:gd name="connsiteX157" fmla="*/ 4192396 w 12193149"/>
              <a:gd name="connsiteY157" fmla="*/ 2150376 h 2344739"/>
              <a:gd name="connsiteX158" fmla="*/ 4143893 w 12193149"/>
              <a:gd name="connsiteY158" fmla="*/ 2134511 h 2344739"/>
              <a:gd name="connsiteX159" fmla="*/ 4084245 w 12193149"/>
              <a:gd name="connsiteY159" fmla="*/ 2107978 h 2344739"/>
              <a:gd name="connsiteX160" fmla="*/ 4075694 w 12193149"/>
              <a:gd name="connsiteY160" fmla="*/ 2107143 h 2344739"/>
              <a:gd name="connsiteX161" fmla="*/ 4075575 w 12193149"/>
              <a:gd name="connsiteY161" fmla="*/ 2106844 h 2344739"/>
              <a:gd name="connsiteX162" fmla="*/ 4066658 w 12193149"/>
              <a:gd name="connsiteY162" fmla="*/ 2105400 h 2344739"/>
              <a:gd name="connsiteX163" fmla="*/ 4060102 w 12193149"/>
              <a:gd name="connsiteY163" fmla="*/ 2105618 h 2344739"/>
              <a:gd name="connsiteX164" fmla="*/ 4043512 w 12193149"/>
              <a:gd name="connsiteY164" fmla="*/ 2103997 h 2344739"/>
              <a:gd name="connsiteX165" fmla="*/ 4038145 w 12193149"/>
              <a:gd name="connsiteY165" fmla="*/ 2101563 h 2344739"/>
              <a:gd name="connsiteX166" fmla="*/ 4036511 w 12193149"/>
              <a:gd name="connsiteY166" fmla="*/ 2097896 h 2344739"/>
              <a:gd name="connsiteX167" fmla="*/ 4034926 w 12193149"/>
              <a:gd name="connsiteY167" fmla="*/ 2098131 h 2344739"/>
              <a:gd name="connsiteX168" fmla="*/ 4005686 w 12193149"/>
              <a:gd name="connsiteY168" fmla="*/ 2085563 h 2344739"/>
              <a:gd name="connsiteX169" fmla="*/ 3937994 w 12193149"/>
              <a:gd name="connsiteY169" fmla="*/ 2068106 h 2344739"/>
              <a:gd name="connsiteX170" fmla="*/ 3898423 w 12193149"/>
              <a:gd name="connsiteY170" fmla="*/ 2062451 h 2344739"/>
              <a:gd name="connsiteX171" fmla="*/ 3790908 w 12193149"/>
              <a:gd name="connsiteY171" fmla="*/ 2042213 h 2344739"/>
              <a:gd name="connsiteX172" fmla="*/ 3683661 w 12193149"/>
              <a:gd name="connsiteY172" fmla="*/ 2018290 h 2344739"/>
              <a:gd name="connsiteX173" fmla="*/ 3611183 w 12193149"/>
              <a:gd name="connsiteY173" fmla="*/ 1986019 h 2344739"/>
              <a:gd name="connsiteX174" fmla="*/ 3605003 w 12193149"/>
              <a:gd name="connsiteY174" fmla="*/ 1987381 h 2344739"/>
              <a:gd name="connsiteX175" fmla="*/ 3595884 w 12193149"/>
              <a:gd name="connsiteY175" fmla="*/ 1987545 h 2344739"/>
              <a:gd name="connsiteX176" fmla="*/ 3595649 w 12193149"/>
              <a:gd name="connsiteY176" fmla="*/ 1987276 h 2344739"/>
              <a:gd name="connsiteX177" fmla="*/ 3587126 w 12193149"/>
              <a:gd name="connsiteY177" fmla="*/ 1987966 h 2344739"/>
              <a:gd name="connsiteX178" fmla="*/ 3537283 w 12193149"/>
              <a:gd name="connsiteY178" fmla="*/ 1978267 h 2344739"/>
              <a:gd name="connsiteX179" fmla="*/ 3474371 w 12193149"/>
              <a:gd name="connsiteY179" fmla="*/ 1974606 h 2344739"/>
              <a:gd name="connsiteX180" fmla="*/ 3401876 w 12193149"/>
              <a:gd name="connsiteY180" fmla="*/ 1962558 h 2344739"/>
              <a:gd name="connsiteX181" fmla="*/ 3365036 w 12193149"/>
              <a:gd name="connsiteY181" fmla="*/ 1979510 h 2344739"/>
              <a:gd name="connsiteX182" fmla="*/ 3345174 w 12193149"/>
              <a:gd name="connsiteY182" fmla="*/ 1981192 h 2344739"/>
              <a:gd name="connsiteX183" fmla="*/ 3342846 w 12193149"/>
              <a:gd name="connsiteY183" fmla="*/ 1980217 h 2344739"/>
              <a:gd name="connsiteX184" fmla="*/ 3263504 w 12193149"/>
              <a:gd name="connsiteY184" fmla="*/ 1986094 h 2344739"/>
              <a:gd name="connsiteX185" fmla="*/ 3143704 w 12193149"/>
              <a:gd name="connsiteY185" fmla="*/ 1993869 h 2344739"/>
              <a:gd name="connsiteX186" fmla="*/ 3031439 w 12193149"/>
              <a:gd name="connsiteY186" fmla="*/ 1996512 h 2344739"/>
              <a:gd name="connsiteX187" fmla="*/ 2782717 w 12193149"/>
              <a:gd name="connsiteY187" fmla="*/ 2018333 h 2344739"/>
              <a:gd name="connsiteX188" fmla="*/ 2647675 w 12193149"/>
              <a:gd name="connsiteY188" fmla="*/ 2028869 h 2344739"/>
              <a:gd name="connsiteX189" fmla="*/ 2569176 w 12193149"/>
              <a:gd name="connsiteY189" fmla="*/ 2002628 h 2344739"/>
              <a:gd name="connsiteX190" fmla="*/ 2444403 w 12193149"/>
              <a:gd name="connsiteY190" fmla="*/ 2016529 h 2344739"/>
              <a:gd name="connsiteX191" fmla="*/ 2316260 w 12193149"/>
              <a:gd name="connsiteY191" fmla="*/ 2024996 h 2344739"/>
              <a:gd name="connsiteX192" fmla="*/ 2209726 w 12193149"/>
              <a:gd name="connsiteY192" fmla="*/ 2019763 h 2344739"/>
              <a:gd name="connsiteX193" fmla="*/ 2095813 w 12193149"/>
              <a:gd name="connsiteY193" fmla="*/ 2003052 h 2344739"/>
              <a:gd name="connsiteX194" fmla="*/ 1998504 w 12193149"/>
              <a:gd name="connsiteY194" fmla="*/ 1995032 h 2344739"/>
              <a:gd name="connsiteX195" fmla="*/ 1929320 w 12193149"/>
              <a:gd name="connsiteY195" fmla="*/ 2016977 h 2344739"/>
              <a:gd name="connsiteX196" fmla="*/ 1922798 w 12193149"/>
              <a:gd name="connsiteY196" fmla="*/ 2012146 h 2344739"/>
              <a:gd name="connsiteX197" fmla="*/ 1874228 w 12193149"/>
              <a:gd name="connsiteY197" fmla="*/ 2013741 h 2344739"/>
              <a:gd name="connsiteX198" fmla="*/ 1787803 w 12193149"/>
              <a:gd name="connsiteY198" fmla="*/ 2041363 h 2344739"/>
              <a:gd name="connsiteX199" fmla="*/ 1739352 w 12193149"/>
              <a:gd name="connsiteY199" fmla="*/ 2036312 h 2344739"/>
              <a:gd name="connsiteX200" fmla="*/ 1676219 w 12193149"/>
              <a:gd name="connsiteY200" fmla="*/ 2019963 h 2344739"/>
              <a:gd name="connsiteX201" fmla="*/ 1609817 w 12193149"/>
              <a:gd name="connsiteY201" fmla="*/ 2013066 h 2344739"/>
              <a:gd name="connsiteX202" fmla="*/ 1497258 w 12193149"/>
              <a:gd name="connsiteY202" fmla="*/ 1987476 h 2344739"/>
              <a:gd name="connsiteX203" fmla="*/ 1151127 w 12193149"/>
              <a:gd name="connsiteY203" fmla="*/ 1938041 h 2344739"/>
              <a:gd name="connsiteX204" fmla="*/ 859417 w 12193149"/>
              <a:gd name="connsiteY204" fmla="*/ 1928608 h 2344739"/>
              <a:gd name="connsiteX205" fmla="*/ 838688 w 12193149"/>
              <a:gd name="connsiteY205" fmla="*/ 1929821 h 2344739"/>
              <a:gd name="connsiteX206" fmla="*/ 817957 w 12193149"/>
              <a:gd name="connsiteY206" fmla="*/ 1927857 h 2344739"/>
              <a:gd name="connsiteX207" fmla="*/ 812654 w 12193149"/>
              <a:gd name="connsiteY207" fmla="*/ 1930751 h 2344739"/>
              <a:gd name="connsiteX208" fmla="*/ 721195 w 12193149"/>
              <a:gd name="connsiteY208" fmla="*/ 1929661 h 2344739"/>
              <a:gd name="connsiteX209" fmla="*/ 720890 w 12193149"/>
              <a:gd name="connsiteY209" fmla="*/ 1928399 h 2344739"/>
              <a:gd name="connsiteX210" fmla="*/ 710023 w 12193149"/>
              <a:gd name="connsiteY210" fmla="*/ 1922722 h 2344739"/>
              <a:gd name="connsiteX211" fmla="*/ 597940 w 12193149"/>
              <a:gd name="connsiteY211" fmla="*/ 1879864 h 2344739"/>
              <a:gd name="connsiteX212" fmla="*/ 579683 w 12193149"/>
              <a:gd name="connsiteY212" fmla="*/ 1877212 h 2344739"/>
              <a:gd name="connsiteX213" fmla="*/ 572865 w 12193149"/>
              <a:gd name="connsiteY213" fmla="*/ 1877401 h 2344739"/>
              <a:gd name="connsiteX214" fmla="*/ 446247 w 12193149"/>
              <a:gd name="connsiteY214" fmla="*/ 1839371 h 2344739"/>
              <a:gd name="connsiteX215" fmla="*/ 405163 w 12193149"/>
              <a:gd name="connsiteY215" fmla="*/ 1833548 h 2344739"/>
              <a:gd name="connsiteX216" fmla="*/ 293583 w 12193149"/>
              <a:gd name="connsiteY216" fmla="*/ 1812852 h 2344739"/>
              <a:gd name="connsiteX217" fmla="*/ 119529 w 12193149"/>
              <a:gd name="connsiteY217" fmla="*/ 1761047 h 2344739"/>
              <a:gd name="connsiteX218" fmla="*/ 16674 w 12193149"/>
              <a:gd name="connsiteY218" fmla="*/ 1758191 h 2344739"/>
              <a:gd name="connsiteX219" fmla="*/ 1150 w 12193149"/>
              <a:gd name="connsiteY219" fmla="*/ 1752722 h 2344739"/>
              <a:gd name="connsiteX220" fmla="*/ 1148 w 12193149"/>
              <a:gd name="connsiteY220" fmla="*/ 222213 h 2344739"/>
              <a:gd name="connsiteX221" fmla="*/ 1148 w 12193149"/>
              <a:gd name="connsiteY221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083317 w 12193149"/>
              <a:gd name="connsiteY58" fmla="*/ 1743296 h 2344739"/>
              <a:gd name="connsiteX59" fmla="*/ 10040388 w 12193149"/>
              <a:gd name="connsiteY59" fmla="*/ 1741632 h 2344739"/>
              <a:gd name="connsiteX60" fmla="*/ 9961167 w 12193149"/>
              <a:gd name="connsiteY60" fmla="*/ 1757147 h 2344739"/>
              <a:gd name="connsiteX61" fmla="*/ 9848940 w 12193149"/>
              <a:gd name="connsiteY61" fmla="*/ 1763915 h 2344739"/>
              <a:gd name="connsiteX62" fmla="*/ 9729457 w 12193149"/>
              <a:gd name="connsiteY62" fmla="*/ 1784122 h 2344739"/>
              <a:gd name="connsiteX63" fmla="*/ 9585655 w 12193149"/>
              <a:gd name="connsiteY63" fmla="*/ 1795542 h 2344739"/>
              <a:gd name="connsiteX64" fmla="*/ 9338590 w 12193149"/>
              <a:gd name="connsiteY64" fmla="*/ 1869293 h 2344739"/>
              <a:gd name="connsiteX65" fmla="*/ 9232518 w 12193149"/>
              <a:gd name="connsiteY65" fmla="*/ 1893149 h 2344739"/>
              <a:gd name="connsiteX66" fmla="*/ 9156690 w 12193149"/>
              <a:gd name="connsiteY66" fmla="*/ 1903228 h 2344739"/>
              <a:gd name="connsiteX67" fmla="*/ 9054601 w 12193149"/>
              <a:gd name="connsiteY67" fmla="*/ 1910755 h 2344739"/>
              <a:gd name="connsiteX68" fmla="*/ 9006634 w 12193149"/>
              <a:gd name="connsiteY68" fmla="*/ 1914040 h 2344739"/>
              <a:gd name="connsiteX69" fmla="*/ 9006349 w 12193149"/>
              <a:gd name="connsiteY69" fmla="*/ 1913800 h 2344739"/>
              <a:gd name="connsiteX70" fmla="*/ 8997380 w 12193149"/>
              <a:gd name="connsiteY70" fmla="*/ 1915011 h 2344739"/>
              <a:gd name="connsiteX71" fmla="*/ 8991542 w 12193149"/>
              <a:gd name="connsiteY71" fmla="*/ 1917072 h 2344739"/>
              <a:gd name="connsiteX72" fmla="*/ 8975485 w 12193149"/>
              <a:gd name="connsiteY72" fmla="*/ 1920298 h 2344739"/>
              <a:gd name="connsiteX73" fmla="*/ 8969159 w 12193149"/>
              <a:gd name="connsiteY73" fmla="*/ 1919598 h 2344739"/>
              <a:gd name="connsiteX74" fmla="*/ 8964196 w 12193149"/>
              <a:gd name="connsiteY74" fmla="*/ 1917373 h 2344739"/>
              <a:gd name="connsiteX75" fmla="*/ 8930136 w 12193149"/>
              <a:gd name="connsiteY75" fmla="*/ 1914185 h 2344739"/>
              <a:gd name="connsiteX76" fmla="*/ 8753592 w 12193149"/>
              <a:gd name="connsiteY76" fmla="*/ 1933417 h 2344739"/>
              <a:gd name="connsiteX77" fmla="*/ 8708995 w 12193149"/>
              <a:gd name="connsiteY77" fmla="*/ 1935518 h 2344739"/>
              <a:gd name="connsiteX78" fmla="*/ 8597219 w 12193149"/>
              <a:gd name="connsiteY78" fmla="*/ 1944090 h 2344739"/>
              <a:gd name="connsiteX79" fmla="*/ 8526378 w 12193149"/>
              <a:gd name="connsiteY79" fmla="*/ 1929248 h 2344739"/>
              <a:gd name="connsiteX80" fmla="*/ 8512131 w 12193149"/>
              <a:gd name="connsiteY80" fmla="*/ 1935163 h 2344739"/>
              <a:gd name="connsiteX81" fmla="*/ 8507315 w 12193149"/>
              <a:gd name="connsiteY81" fmla="*/ 1938164 h 2344739"/>
              <a:gd name="connsiteX82" fmla="*/ 8499116 w 12193149"/>
              <a:gd name="connsiteY82" fmla="*/ 1940902 h 2344739"/>
              <a:gd name="connsiteX83" fmla="*/ 8498742 w 12193149"/>
              <a:gd name="connsiteY83" fmla="*/ 1940723 h 2344739"/>
              <a:gd name="connsiteX84" fmla="*/ 8491397 w 12193149"/>
              <a:gd name="connsiteY84" fmla="*/ 1943773 h 2344739"/>
              <a:gd name="connsiteX85" fmla="*/ 8368330 w 12193149"/>
              <a:gd name="connsiteY85" fmla="*/ 1957815 h 2344739"/>
              <a:gd name="connsiteX86" fmla="*/ 8354947 w 12193149"/>
              <a:gd name="connsiteY86" fmla="*/ 1958009 h 2344739"/>
              <a:gd name="connsiteX87" fmla="*/ 8321252 w 12193149"/>
              <a:gd name="connsiteY87" fmla="*/ 1974587 h 2344739"/>
              <a:gd name="connsiteX88" fmla="*/ 8315581 w 12193149"/>
              <a:gd name="connsiteY88" fmla="*/ 1974913 h 2344739"/>
              <a:gd name="connsiteX89" fmla="*/ 8296322 w 12193149"/>
              <a:gd name="connsiteY89" fmla="*/ 1988808 h 2344739"/>
              <a:gd name="connsiteX90" fmla="*/ 8285424 w 12193149"/>
              <a:gd name="connsiteY90" fmla="*/ 1994631 h 2344739"/>
              <a:gd name="connsiteX91" fmla="*/ 8284298 w 12193149"/>
              <a:gd name="connsiteY91" fmla="*/ 1999074 h 2344739"/>
              <a:gd name="connsiteX92" fmla="*/ 8267224 w 12193149"/>
              <a:gd name="connsiteY92" fmla="*/ 2006249 h 2344739"/>
              <a:gd name="connsiteX93" fmla="*/ 8264525 w 12193149"/>
              <a:gd name="connsiteY93" fmla="*/ 2006019 h 2344739"/>
              <a:gd name="connsiteX94" fmla="*/ 8253181 w 12193149"/>
              <a:gd name="connsiteY94" fmla="*/ 2015862 h 2344739"/>
              <a:gd name="connsiteX95" fmla="*/ 8246982 w 12193149"/>
              <a:gd name="connsiteY95" fmla="*/ 2028854 h 2344739"/>
              <a:gd name="connsiteX96" fmla="*/ 8091420 w 12193149"/>
              <a:gd name="connsiteY96" fmla="*/ 2075015 h 2344739"/>
              <a:gd name="connsiteX97" fmla="*/ 7906555 w 12193149"/>
              <a:gd name="connsiteY97" fmla="*/ 2116988 h 2344739"/>
              <a:gd name="connsiteX98" fmla="*/ 7719893 w 12193149"/>
              <a:gd name="connsiteY98" fmla="*/ 2142703 h 2344739"/>
              <a:gd name="connsiteX99" fmla="*/ 7615495 w 12193149"/>
              <a:gd name="connsiteY99" fmla="*/ 2139232 h 2344739"/>
              <a:gd name="connsiteX100" fmla="*/ 7528691 w 12193149"/>
              <a:gd name="connsiteY100" fmla="*/ 2145060 h 2344739"/>
              <a:gd name="connsiteX101" fmla="*/ 7520719 w 12193149"/>
              <a:gd name="connsiteY101" fmla="*/ 2147613 h 2344739"/>
              <a:gd name="connsiteX102" fmla="*/ 7508559 w 12193149"/>
              <a:gd name="connsiteY102" fmla="*/ 2148948 h 2344739"/>
              <a:gd name="connsiteX103" fmla="*/ 7508188 w 12193149"/>
              <a:gd name="connsiteY103" fmla="*/ 2148621 h 2344739"/>
              <a:gd name="connsiteX104" fmla="*/ 7496943 w 12193149"/>
              <a:gd name="connsiteY104" fmla="*/ 2150573 h 2344739"/>
              <a:gd name="connsiteX105" fmla="*/ 7406539 w 12193149"/>
              <a:gd name="connsiteY105" fmla="*/ 2142468 h 2344739"/>
              <a:gd name="connsiteX106" fmla="*/ 7219707 w 12193149"/>
              <a:gd name="connsiteY106" fmla="*/ 2156680 h 2344739"/>
              <a:gd name="connsiteX107" fmla="*/ 7202249 w 12193149"/>
              <a:gd name="connsiteY107" fmla="*/ 2161230 h 2344739"/>
              <a:gd name="connsiteX108" fmla="*/ 7198152 w 12193149"/>
              <a:gd name="connsiteY108" fmla="*/ 2166588 h 2344739"/>
              <a:gd name="connsiteX109" fmla="*/ 7171956 w 12193149"/>
              <a:gd name="connsiteY109" fmla="*/ 2171236 h 2344739"/>
              <a:gd name="connsiteX110" fmla="*/ 7098136 w 12193149"/>
              <a:gd name="connsiteY110" fmla="*/ 2183464 h 2344739"/>
              <a:gd name="connsiteX111" fmla="*/ 7019644 w 12193149"/>
              <a:gd name="connsiteY111" fmla="*/ 2183090 h 2344739"/>
              <a:gd name="connsiteX112" fmla="*/ 6905294 w 12193149"/>
              <a:gd name="connsiteY112" fmla="*/ 2212596 h 2344739"/>
              <a:gd name="connsiteX113" fmla="*/ 6709370 w 12193149"/>
              <a:gd name="connsiteY113" fmla="*/ 2240551 h 2344739"/>
              <a:gd name="connsiteX114" fmla="*/ 6550602 w 12193149"/>
              <a:gd name="connsiteY114" fmla="*/ 2269327 h 2344739"/>
              <a:gd name="connsiteX115" fmla="*/ 6318708 w 12193149"/>
              <a:gd name="connsiteY115" fmla="*/ 2316127 h 2344739"/>
              <a:gd name="connsiteX116" fmla="*/ 6169822 w 12193149"/>
              <a:gd name="connsiteY116" fmla="*/ 2318214 h 2344739"/>
              <a:gd name="connsiteX117" fmla="*/ 6074996 w 12193149"/>
              <a:gd name="connsiteY117" fmla="*/ 2338676 h 2344739"/>
              <a:gd name="connsiteX118" fmla="*/ 6069677 w 12193149"/>
              <a:gd name="connsiteY118" fmla="*/ 2337139 h 2344739"/>
              <a:gd name="connsiteX119" fmla="*/ 6049786 w 12193149"/>
              <a:gd name="connsiteY119" fmla="*/ 2337822 h 2344739"/>
              <a:gd name="connsiteX120" fmla="*/ 6042433 w 12193149"/>
              <a:gd name="connsiteY120" fmla="*/ 2329473 h 2344739"/>
              <a:gd name="connsiteX121" fmla="*/ 6011238 w 12193149"/>
              <a:gd name="connsiteY121" fmla="*/ 2324380 h 2344739"/>
              <a:gd name="connsiteX122" fmla="*/ 5958523 w 12193149"/>
              <a:gd name="connsiteY122" fmla="*/ 2328024 h 2344739"/>
              <a:gd name="connsiteX123" fmla="*/ 5760067 w 12193149"/>
              <a:gd name="connsiteY123" fmla="*/ 2343716 h 2344739"/>
              <a:gd name="connsiteX124" fmla="*/ 5628108 w 12193149"/>
              <a:gd name="connsiteY124" fmla="*/ 2344739 h 2344739"/>
              <a:gd name="connsiteX125" fmla="*/ 5472054 w 12193149"/>
              <a:gd name="connsiteY125" fmla="*/ 2330719 h 2344739"/>
              <a:gd name="connsiteX126" fmla="*/ 5433909 w 12193149"/>
              <a:gd name="connsiteY126" fmla="*/ 2319466 h 2344739"/>
              <a:gd name="connsiteX127" fmla="*/ 5382817 w 12193149"/>
              <a:gd name="connsiteY127" fmla="*/ 2301764 h 2344739"/>
              <a:gd name="connsiteX128" fmla="*/ 5262912 w 12193149"/>
              <a:gd name="connsiteY128" fmla="*/ 2281347 h 2344739"/>
              <a:gd name="connsiteX129" fmla="*/ 5224109 w 12193149"/>
              <a:gd name="connsiteY129" fmla="*/ 2270223 h 2344739"/>
              <a:gd name="connsiteX130" fmla="*/ 5175808 w 12193149"/>
              <a:gd name="connsiteY130" fmla="*/ 2267233 h 2344739"/>
              <a:gd name="connsiteX131" fmla="*/ 5157702 w 12193149"/>
              <a:gd name="connsiteY131" fmla="*/ 2260010 h 2344739"/>
              <a:gd name="connsiteX132" fmla="*/ 5143747 w 12193149"/>
              <a:gd name="connsiteY132" fmla="*/ 2256610 h 2344739"/>
              <a:gd name="connsiteX133" fmla="*/ 5140744 w 12193149"/>
              <a:gd name="connsiteY133" fmla="*/ 2254509 h 2344739"/>
              <a:gd name="connsiteX134" fmla="*/ 5122807 w 12193149"/>
              <a:gd name="connsiteY134" fmla="*/ 2243656 h 2344739"/>
              <a:gd name="connsiteX135" fmla="*/ 5066938 w 12193149"/>
              <a:gd name="connsiteY135" fmla="*/ 2250227 h 2344739"/>
              <a:gd name="connsiteX136" fmla="*/ 5012662 w 12193149"/>
              <a:gd name="connsiteY136" fmla="*/ 2233846 h 2344739"/>
              <a:gd name="connsiteX137" fmla="*/ 4841589 w 12193149"/>
              <a:gd name="connsiteY137" fmla="*/ 2209829 h 2344739"/>
              <a:gd name="connsiteX138" fmla="*/ 4763595 w 12193149"/>
              <a:gd name="connsiteY138" fmla="*/ 2182061 h 2344739"/>
              <a:gd name="connsiteX139" fmla="*/ 4724334 w 12193149"/>
              <a:gd name="connsiteY139" fmla="*/ 2173047 h 2344739"/>
              <a:gd name="connsiteX140" fmla="*/ 4722324 w 12193149"/>
              <a:gd name="connsiteY140" fmla="*/ 2172298 h 2344739"/>
              <a:gd name="connsiteX141" fmla="*/ 4723259 w 12193149"/>
              <a:gd name="connsiteY141" fmla="*/ 2172087 h 2344739"/>
              <a:gd name="connsiteX142" fmla="*/ 4718350 w 12193149"/>
              <a:gd name="connsiteY142" fmla="*/ 2170817 h 2344739"/>
              <a:gd name="connsiteX143" fmla="*/ 4722324 w 12193149"/>
              <a:gd name="connsiteY143" fmla="*/ 2172298 h 2344739"/>
              <a:gd name="connsiteX144" fmla="*/ 4716674 w 12193149"/>
              <a:gd name="connsiteY144" fmla="*/ 2173573 h 2344739"/>
              <a:gd name="connsiteX145" fmla="*/ 4516962 w 12193149"/>
              <a:gd name="connsiteY145" fmla="*/ 2163671 h 2344739"/>
              <a:gd name="connsiteX146" fmla="*/ 4429691 w 12193149"/>
              <a:gd name="connsiteY146" fmla="*/ 2153020 h 2344739"/>
              <a:gd name="connsiteX147" fmla="*/ 4364023 w 12193149"/>
              <a:gd name="connsiteY147" fmla="*/ 2151674 h 2344739"/>
              <a:gd name="connsiteX148" fmla="*/ 4318114 w 12193149"/>
              <a:gd name="connsiteY148" fmla="*/ 2158289 h 2344739"/>
              <a:gd name="connsiteX149" fmla="*/ 4316258 w 12193149"/>
              <a:gd name="connsiteY149" fmla="*/ 2156948 h 2344739"/>
              <a:gd name="connsiteX150" fmla="*/ 4296292 w 12193149"/>
              <a:gd name="connsiteY150" fmla="*/ 2155069 h 2344739"/>
              <a:gd name="connsiteX151" fmla="*/ 4291212 w 12193149"/>
              <a:gd name="connsiteY151" fmla="*/ 2157986 h 2344739"/>
              <a:gd name="connsiteX152" fmla="*/ 4277290 w 12193149"/>
              <a:gd name="connsiteY152" fmla="*/ 2157740 h 2344739"/>
              <a:gd name="connsiteX153" fmla="*/ 4249265 w 12193149"/>
              <a:gd name="connsiteY153" fmla="*/ 2160064 h 2344739"/>
              <a:gd name="connsiteX154" fmla="*/ 4203199 w 12193149"/>
              <a:gd name="connsiteY154" fmla="*/ 2157269 h 2344739"/>
              <a:gd name="connsiteX155" fmla="*/ 4202893 w 12193149"/>
              <a:gd name="connsiteY155" fmla="*/ 2156010 h 2344739"/>
              <a:gd name="connsiteX156" fmla="*/ 4192396 w 12193149"/>
              <a:gd name="connsiteY156" fmla="*/ 2150376 h 2344739"/>
              <a:gd name="connsiteX157" fmla="*/ 4143893 w 12193149"/>
              <a:gd name="connsiteY157" fmla="*/ 2134511 h 2344739"/>
              <a:gd name="connsiteX158" fmla="*/ 4084245 w 12193149"/>
              <a:gd name="connsiteY158" fmla="*/ 2107978 h 2344739"/>
              <a:gd name="connsiteX159" fmla="*/ 4075694 w 12193149"/>
              <a:gd name="connsiteY159" fmla="*/ 2107143 h 2344739"/>
              <a:gd name="connsiteX160" fmla="*/ 4075575 w 12193149"/>
              <a:gd name="connsiteY160" fmla="*/ 2106844 h 2344739"/>
              <a:gd name="connsiteX161" fmla="*/ 4066658 w 12193149"/>
              <a:gd name="connsiteY161" fmla="*/ 2105400 h 2344739"/>
              <a:gd name="connsiteX162" fmla="*/ 4060102 w 12193149"/>
              <a:gd name="connsiteY162" fmla="*/ 2105618 h 2344739"/>
              <a:gd name="connsiteX163" fmla="*/ 4043512 w 12193149"/>
              <a:gd name="connsiteY163" fmla="*/ 2103997 h 2344739"/>
              <a:gd name="connsiteX164" fmla="*/ 4038145 w 12193149"/>
              <a:gd name="connsiteY164" fmla="*/ 2101563 h 2344739"/>
              <a:gd name="connsiteX165" fmla="*/ 4036511 w 12193149"/>
              <a:gd name="connsiteY165" fmla="*/ 2097896 h 2344739"/>
              <a:gd name="connsiteX166" fmla="*/ 4034926 w 12193149"/>
              <a:gd name="connsiteY166" fmla="*/ 2098131 h 2344739"/>
              <a:gd name="connsiteX167" fmla="*/ 4005686 w 12193149"/>
              <a:gd name="connsiteY167" fmla="*/ 2085563 h 2344739"/>
              <a:gd name="connsiteX168" fmla="*/ 3937994 w 12193149"/>
              <a:gd name="connsiteY168" fmla="*/ 2068106 h 2344739"/>
              <a:gd name="connsiteX169" fmla="*/ 3898423 w 12193149"/>
              <a:gd name="connsiteY169" fmla="*/ 2062451 h 2344739"/>
              <a:gd name="connsiteX170" fmla="*/ 3790908 w 12193149"/>
              <a:gd name="connsiteY170" fmla="*/ 2042213 h 2344739"/>
              <a:gd name="connsiteX171" fmla="*/ 3683661 w 12193149"/>
              <a:gd name="connsiteY171" fmla="*/ 2018290 h 2344739"/>
              <a:gd name="connsiteX172" fmla="*/ 3611183 w 12193149"/>
              <a:gd name="connsiteY172" fmla="*/ 1986019 h 2344739"/>
              <a:gd name="connsiteX173" fmla="*/ 3605003 w 12193149"/>
              <a:gd name="connsiteY173" fmla="*/ 1987381 h 2344739"/>
              <a:gd name="connsiteX174" fmla="*/ 3595884 w 12193149"/>
              <a:gd name="connsiteY174" fmla="*/ 1987545 h 2344739"/>
              <a:gd name="connsiteX175" fmla="*/ 3595649 w 12193149"/>
              <a:gd name="connsiteY175" fmla="*/ 1987276 h 2344739"/>
              <a:gd name="connsiteX176" fmla="*/ 3587126 w 12193149"/>
              <a:gd name="connsiteY176" fmla="*/ 1987966 h 2344739"/>
              <a:gd name="connsiteX177" fmla="*/ 3537283 w 12193149"/>
              <a:gd name="connsiteY177" fmla="*/ 1978267 h 2344739"/>
              <a:gd name="connsiteX178" fmla="*/ 3474371 w 12193149"/>
              <a:gd name="connsiteY178" fmla="*/ 1974606 h 2344739"/>
              <a:gd name="connsiteX179" fmla="*/ 3401876 w 12193149"/>
              <a:gd name="connsiteY179" fmla="*/ 1962558 h 2344739"/>
              <a:gd name="connsiteX180" fmla="*/ 3365036 w 12193149"/>
              <a:gd name="connsiteY180" fmla="*/ 1979510 h 2344739"/>
              <a:gd name="connsiteX181" fmla="*/ 3345174 w 12193149"/>
              <a:gd name="connsiteY181" fmla="*/ 1981192 h 2344739"/>
              <a:gd name="connsiteX182" fmla="*/ 3342846 w 12193149"/>
              <a:gd name="connsiteY182" fmla="*/ 1980217 h 2344739"/>
              <a:gd name="connsiteX183" fmla="*/ 3263504 w 12193149"/>
              <a:gd name="connsiteY183" fmla="*/ 1986094 h 2344739"/>
              <a:gd name="connsiteX184" fmla="*/ 3143704 w 12193149"/>
              <a:gd name="connsiteY184" fmla="*/ 1993869 h 2344739"/>
              <a:gd name="connsiteX185" fmla="*/ 3031439 w 12193149"/>
              <a:gd name="connsiteY185" fmla="*/ 1996512 h 2344739"/>
              <a:gd name="connsiteX186" fmla="*/ 2782717 w 12193149"/>
              <a:gd name="connsiteY186" fmla="*/ 2018333 h 2344739"/>
              <a:gd name="connsiteX187" fmla="*/ 2647675 w 12193149"/>
              <a:gd name="connsiteY187" fmla="*/ 2028869 h 2344739"/>
              <a:gd name="connsiteX188" fmla="*/ 2569176 w 12193149"/>
              <a:gd name="connsiteY188" fmla="*/ 2002628 h 2344739"/>
              <a:gd name="connsiteX189" fmla="*/ 2444403 w 12193149"/>
              <a:gd name="connsiteY189" fmla="*/ 2016529 h 2344739"/>
              <a:gd name="connsiteX190" fmla="*/ 2316260 w 12193149"/>
              <a:gd name="connsiteY190" fmla="*/ 2024996 h 2344739"/>
              <a:gd name="connsiteX191" fmla="*/ 2209726 w 12193149"/>
              <a:gd name="connsiteY191" fmla="*/ 2019763 h 2344739"/>
              <a:gd name="connsiteX192" fmla="*/ 2095813 w 12193149"/>
              <a:gd name="connsiteY192" fmla="*/ 2003052 h 2344739"/>
              <a:gd name="connsiteX193" fmla="*/ 1998504 w 12193149"/>
              <a:gd name="connsiteY193" fmla="*/ 1995032 h 2344739"/>
              <a:gd name="connsiteX194" fmla="*/ 1929320 w 12193149"/>
              <a:gd name="connsiteY194" fmla="*/ 2016977 h 2344739"/>
              <a:gd name="connsiteX195" fmla="*/ 1922798 w 12193149"/>
              <a:gd name="connsiteY195" fmla="*/ 2012146 h 2344739"/>
              <a:gd name="connsiteX196" fmla="*/ 1874228 w 12193149"/>
              <a:gd name="connsiteY196" fmla="*/ 2013741 h 2344739"/>
              <a:gd name="connsiteX197" fmla="*/ 1787803 w 12193149"/>
              <a:gd name="connsiteY197" fmla="*/ 2041363 h 2344739"/>
              <a:gd name="connsiteX198" fmla="*/ 1739352 w 12193149"/>
              <a:gd name="connsiteY198" fmla="*/ 2036312 h 2344739"/>
              <a:gd name="connsiteX199" fmla="*/ 1676219 w 12193149"/>
              <a:gd name="connsiteY199" fmla="*/ 2019963 h 2344739"/>
              <a:gd name="connsiteX200" fmla="*/ 1609817 w 12193149"/>
              <a:gd name="connsiteY200" fmla="*/ 2013066 h 2344739"/>
              <a:gd name="connsiteX201" fmla="*/ 1497258 w 12193149"/>
              <a:gd name="connsiteY201" fmla="*/ 1987476 h 2344739"/>
              <a:gd name="connsiteX202" fmla="*/ 1151127 w 12193149"/>
              <a:gd name="connsiteY202" fmla="*/ 1938041 h 2344739"/>
              <a:gd name="connsiteX203" fmla="*/ 859417 w 12193149"/>
              <a:gd name="connsiteY203" fmla="*/ 1928608 h 2344739"/>
              <a:gd name="connsiteX204" fmla="*/ 838688 w 12193149"/>
              <a:gd name="connsiteY204" fmla="*/ 1929821 h 2344739"/>
              <a:gd name="connsiteX205" fmla="*/ 817957 w 12193149"/>
              <a:gd name="connsiteY205" fmla="*/ 1927857 h 2344739"/>
              <a:gd name="connsiteX206" fmla="*/ 812654 w 12193149"/>
              <a:gd name="connsiteY206" fmla="*/ 1930751 h 2344739"/>
              <a:gd name="connsiteX207" fmla="*/ 721195 w 12193149"/>
              <a:gd name="connsiteY207" fmla="*/ 1929661 h 2344739"/>
              <a:gd name="connsiteX208" fmla="*/ 720890 w 12193149"/>
              <a:gd name="connsiteY208" fmla="*/ 1928399 h 2344739"/>
              <a:gd name="connsiteX209" fmla="*/ 710023 w 12193149"/>
              <a:gd name="connsiteY209" fmla="*/ 1922722 h 2344739"/>
              <a:gd name="connsiteX210" fmla="*/ 597940 w 12193149"/>
              <a:gd name="connsiteY210" fmla="*/ 1879864 h 2344739"/>
              <a:gd name="connsiteX211" fmla="*/ 579683 w 12193149"/>
              <a:gd name="connsiteY211" fmla="*/ 1877212 h 2344739"/>
              <a:gd name="connsiteX212" fmla="*/ 572865 w 12193149"/>
              <a:gd name="connsiteY212" fmla="*/ 1877401 h 2344739"/>
              <a:gd name="connsiteX213" fmla="*/ 446247 w 12193149"/>
              <a:gd name="connsiteY213" fmla="*/ 1839371 h 2344739"/>
              <a:gd name="connsiteX214" fmla="*/ 405163 w 12193149"/>
              <a:gd name="connsiteY214" fmla="*/ 1833548 h 2344739"/>
              <a:gd name="connsiteX215" fmla="*/ 293583 w 12193149"/>
              <a:gd name="connsiteY215" fmla="*/ 1812852 h 2344739"/>
              <a:gd name="connsiteX216" fmla="*/ 119529 w 12193149"/>
              <a:gd name="connsiteY216" fmla="*/ 1761047 h 2344739"/>
              <a:gd name="connsiteX217" fmla="*/ 16674 w 12193149"/>
              <a:gd name="connsiteY217" fmla="*/ 1758191 h 2344739"/>
              <a:gd name="connsiteX218" fmla="*/ 1150 w 12193149"/>
              <a:gd name="connsiteY218" fmla="*/ 1752722 h 2344739"/>
              <a:gd name="connsiteX219" fmla="*/ 1148 w 12193149"/>
              <a:gd name="connsiteY219" fmla="*/ 222213 h 2344739"/>
              <a:gd name="connsiteX220" fmla="*/ 1148 w 12193149"/>
              <a:gd name="connsiteY220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083317 w 12193149"/>
              <a:gd name="connsiteY58" fmla="*/ 1743296 h 2344739"/>
              <a:gd name="connsiteX59" fmla="*/ 10040388 w 12193149"/>
              <a:gd name="connsiteY59" fmla="*/ 1741632 h 2344739"/>
              <a:gd name="connsiteX60" fmla="*/ 9961167 w 12193149"/>
              <a:gd name="connsiteY60" fmla="*/ 1757147 h 2344739"/>
              <a:gd name="connsiteX61" fmla="*/ 9848940 w 12193149"/>
              <a:gd name="connsiteY61" fmla="*/ 1763915 h 2344739"/>
              <a:gd name="connsiteX62" fmla="*/ 9729457 w 12193149"/>
              <a:gd name="connsiteY62" fmla="*/ 1784122 h 2344739"/>
              <a:gd name="connsiteX63" fmla="*/ 9613704 w 12193149"/>
              <a:gd name="connsiteY63" fmla="*/ 1812371 h 2344739"/>
              <a:gd name="connsiteX64" fmla="*/ 9338590 w 12193149"/>
              <a:gd name="connsiteY64" fmla="*/ 1869293 h 2344739"/>
              <a:gd name="connsiteX65" fmla="*/ 9232518 w 12193149"/>
              <a:gd name="connsiteY65" fmla="*/ 1893149 h 2344739"/>
              <a:gd name="connsiteX66" fmla="*/ 9156690 w 12193149"/>
              <a:gd name="connsiteY66" fmla="*/ 1903228 h 2344739"/>
              <a:gd name="connsiteX67" fmla="*/ 9054601 w 12193149"/>
              <a:gd name="connsiteY67" fmla="*/ 1910755 h 2344739"/>
              <a:gd name="connsiteX68" fmla="*/ 9006634 w 12193149"/>
              <a:gd name="connsiteY68" fmla="*/ 1914040 h 2344739"/>
              <a:gd name="connsiteX69" fmla="*/ 9006349 w 12193149"/>
              <a:gd name="connsiteY69" fmla="*/ 1913800 h 2344739"/>
              <a:gd name="connsiteX70" fmla="*/ 8997380 w 12193149"/>
              <a:gd name="connsiteY70" fmla="*/ 1915011 h 2344739"/>
              <a:gd name="connsiteX71" fmla="*/ 8991542 w 12193149"/>
              <a:gd name="connsiteY71" fmla="*/ 1917072 h 2344739"/>
              <a:gd name="connsiteX72" fmla="*/ 8975485 w 12193149"/>
              <a:gd name="connsiteY72" fmla="*/ 1920298 h 2344739"/>
              <a:gd name="connsiteX73" fmla="*/ 8969159 w 12193149"/>
              <a:gd name="connsiteY73" fmla="*/ 1919598 h 2344739"/>
              <a:gd name="connsiteX74" fmla="*/ 8964196 w 12193149"/>
              <a:gd name="connsiteY74" fmla="*/ 1917373 h 2344739"/>
              <a:gd name="connsiteX75" fmla="*/ 8930136 w 12193149"/>
              <a:gd name="connsiteY75" fmla="*/ 1914185 h 2344739"/>
              <a:gd name="connsiteX76" fmla="*/ 8753592 w 12193149"/>
              <a:gd name="connsiteY76" fmla="*/ 1933417 h 2344739"/>
              <a:gd name="connsiteX77" fmla="*/ 8708995 w 12193149"/>
              <a:gd name="connsiteY77" fmla="*/ 1935518 h 2344739"/>
              <a:gd name="connsiteX78" fmla="*/ 8597219 w 12193149"/>
              <a:gd name="connsiteY78" fmla="*/ 1944090 h 2344739"/>
              <a:gd name="connsiteX79" fmla="*/ 8526378 w 12193149"/>
              <a:gd name="connsiteY79" fmla="*/ 1929248 h 2344739"/>
              <a:gd name="connsiteX80" fmla="*/ 8512131 w 12193149"/>
              <a:gd name="connsiteY80" fmla="*/ 1935163 h 2344739"/>
              <a:gd name="connsiteX81" fmla="*/ 8507315 w 12193149"/>
              <a:gd name="connsiteY81" fmla="*/ 1938164 h 2344739"/>
              <a:gd name="connsiteX82" fmla="*/ 8499116 w 12193149"/>
              <a:gd name="connsiteY82" fmla="*/ 1940902 h 2344739"/>
              <a:gd name="connsiteX83" fmla="*/ 8498742 w 12193149"/>
              <a:gd name="connsiteY83" fmla="*/ 1940723 h 2344739"/>
              <a:gd name="connsiteX84" fmla="*/ 8491397 w 12193149"/>
              <a:gd name="connsiteY84" fmla="*/ 1943773 h 2344739"/>
              <a:gd name="connsiteX85" fmla="*/ 8368330 w 12193149"/>
              <a:gd name="connsiteY85" fmla="*/ 1957815 h 2344739"/>
              <a:gd name="connsiteX86" fmla="*/ 8354947 w 12193149"/>
              <a:gd name="connsiteY86" fmla="*/ 1958009 h 2344739"/>
              <a:gd name="connsiteX87" fmla="*/ 8321252 w 12193149"/>
              <a:gd name="connsiteY87" fmla="*/ 1974587 h 2344739"/>
              <a:gd name="connsiteX88" fmla="*/ 8315581 w 12193149"/>
              <a:gd name="connsiteY88" fmla="*/ 1974913 h 2344739"/>
              <a:gd name="connsiteX89" fmla="*/ 8296322 w 12193149"/>
              <a:gd name="connsiteY89" fmla="*/ 1988808 h 2344739"/>
              <a:gd name="connsiteX90" fmla="*/ 8285424 w 12193149"/>
              <a:gd name="connsiteY90" fmla="*/ 1994631 h 2344739"/>
              <a:gd name="connsiteX91" fmla="*/ 8284298 w 12193149"/>
              <a:gd name="connsiteY91" fmla="*/ 1999074 h 2344739"/>
              <a:gd name="connsiteX92" fmla="*/ 8267224 w 12193149"/>
              <a:gd name="connsiteY92" fmla="*/ 2006249 h 2344739"/>
              <a:gd name="connsiteX93" fmla="*/ 8264525 w 12193149"/>
              <a:gd name="connsiteY93" fmla="*/ 2006019 h 2344739"/>
              <a:gd name="connsiteX94" fmla="*/ 8253181 w 12193149"/>
              <a:gd name="connsiteY94" fmla="*/ 2015862 h 2344739"/>
              <a:gd name="connsiteX95" fmla="*/ 8246982 w 12193149"/>
              <a:gd name="connsiteY95" fmla="*/ 2028854 h 2344739"/>
              <a:gd name="connsiteX96" fmla="*/ 8091420 w 12193149"/>
              <a:gd name="connsiteY96" fmla="*/ 2075015 h 2344739"/>
              <a:gd name="connsiteX97" fmla="*/ 7906555 w 12193149"/>
              <a:gd name="connsiteY97" fmla="*/ 2116988 h 2344739"/>
              <a:gd name="connsiteX98" fmla="*/ 7719893 w 12193149"/>
              <a:gd name="connsiteY98" fmla="*/ 2142703 h 2344739"/>
              <a:gd name="connsiteX99" fmla="*/ 7615495 w 12193149"/>
              <a:gd name="connsiteY99" fmla="*/ 2139232 h 2344739"/>
              <a:gd name="connsiteX100" fmla="*/ 7528691 w 12193149"/>
              <a:gd name="connsiteY100" fmla="*/ 2145060 h 2344739"/>
              <a:gd name="connsiteX101" fmla="*/ 7520719 w 12193149"/>
              <a:gd name="connsiteY101" fmla="*/ 2147613 h 2344739"/>
              <a:gd name="connsiteX102" fmla="*/ 7508559 w 12193149"/>
              <a:gd name="connsiteY102" fmla="*/ 2148948 h 2344739"/>
              <a:gd name="connsiteX103" fmla="*/ 7508188 w 12193149"/>
              <a:gd name="connsiteY103" fmla="*/ 2148621 h 2344739"/>
              <a:gd name="connsiteX104" fmla="*/ 7496943 w 12193149"/>
              <a:gd name="connsiteY104" fmla="*/ 2150573 h 2344739"/>
              <a:gd name="connsiteX105" fmla="*/ 7406539 w 12193149"/>
              <a:gd name="connsiteY105" fmla="*/ 2142468 h 2344739"/>
              <a:gd name="connsiteX106" fmla="*/ 7219707 w 12193149"/>
              <a:gd name="connsiteY106" fmla="*/ 2156680 h 2344739"/>
              <a:gd name="connsiteX107" fmla="*/ 7202249 w 12193149"/>
              <a:gd name="connsiteY107" fmla="*/ 2161230 h 2344739"/>
              <a:gd name="connsiteX108" fmla="*/ 7198152 w 12193149"/>
              <a:gd name="connsiteY108" fmla="*/ 2166588 h 2344739"/>
              <a:gd name="connsiteX109" fmla="*/ 7171956 w 12193149"/>
              <a:gd name="connsiteY109" fmla="*/ 2171236 h 2344739"/>
              <a:gd name="connsiteX110" fmla="*/ 7098136 w 12193149"/>
              <a:gd name="connsiteY110" fmla="*/ 2183464 h 2344739"/>
              <a:gd name="connsiteX111" fmla="*/ 7019644 w 12193149"/>
              <a:gd name="connsiteY111" fmla="*/ 2183090 h 2344739"/>
              <a:gd name="connsiteX112" fmla="*/ 6905294 w 12193149"/>
              <a:gd name="connsiteY112" fmla="*/ 2212596 h 2344739"/>
              <a:gd name="connsiteX113" fmla="*/ 6709370 w 12193149"/>
              <a:gd name="connsiteY113" fmla="*/ 2240551 h 2344739"/>
              <a:gd name="connsiteX114" fmla="*/ 6550602 w 12193149"/>
              <a:gd name="connsiteY114" fmla="*/ 2269327 h 2344739"/>
              <a:gd name="connsiteX115" fmla="*/ 6318708 w 12193149"/>
              <a:gd name="connsiteY115" fmla="*/ 2316127 h 2344739"/>
              <a:gd name="connsiteX116" fmla="*/ 6169822 w 12193149"/>
              <a:gd name="connsiteY116" fmla="*/ 2318214 h 2344739"/>
              <a:gd name="connsiteX117" fmla="*/ 6074996 w 12193149"/>
              <a:gd name="connsiteY117" fmla="*/ 2338676 h 2344739"/>
              <a:gd name="connsiteX118" fmla="*/ 6069677 w 12193149"/>
              <a:gd name="connsiteY118" fmla="*/ 2337139 h 2344739"/>
              <a:gd name="connsiteX119" fmla="*/ 6049786 w 12193149"/>
              <a:gd name="connsiteY119" fmla="*/ 2337822 h 2344739"/>
              <a:gd name="connsiteX120" fmla="*/ 6042433 w 12193149"/>
              <a:gd name="connsiteY120" fmla="*/ 2329473 h 2344739"/>
              <a:gd name="connsiteX121" fmla="*/ 6011238 w 12193149"/>
              <a:gd name="connsiteY121" fmla="*/ 2324380 h 2344739"/>
              <a:gd name="connsiteX122" fmla="*/ 5958523 w 12193149"/>
              <a:gd name="connsiteY122" fmla="*/ 2328024 h 2344739"/>
              <a:gd name="connsiteX123" fmla="*/ 5760067 w 12193149"/>
              <a:gd name="connsiteY123" fmla="*/ 2343716 h 2344739"/>
              <a:gd name="connsiteX124" fmla="*/ 5628108 w 12193149"/>
              <a:gd name="connsiteY124" fmla="*/ 2344739 h 2344739"/>
              <a:gd name="connsiteX125" fmla="*/ 5472054 w 12193149"/>
              <a:gd name="connsiteY125" fmla="*/ 2330719 h 2344739"/>
              <a:gd name="connsiteX126" fmla="*/ 5433909 w 12193149"/>
              <a:gd name="connsiteY126" fmla="*/ 2319466 h 2344739"/>
              <a:gd name="connsiteX127" fmla="*/ 5382817 w 12193149"/>
              <a:gd name="connsiteY127" fmla="*/ 2301764 h 2344739"/>
              <a:gd name="connsiteX128" fmla="*/ 5262912 w 12193149"/>
              <a:gd name="connsiteY128" fmla="*/ 2281347 h 2344739"/>
              <a:gd name="connsiteX129" fmla="*/ 5224109 w 12193149"/>
              <a:gd name="connsiteY129" fmla="*/ 2270223 h 2344739"/>
              <a:gd name="connsiteX130" fmla="*/ 5175808 w 12193149"/>
              <a:gd name="connsiteY130" fmla="*/ 2267233 h 2344739"/>
              <a:gd name="connsiteX131" fmla="*/ 5157702 w 12193149"/>
              <a:gd name="connsiteY131" fmla="*/ 2260010 h 2344739"/>
              <a:gd name="connsiteX132" fmla="*/ 5143747 w 12193149"/>
              <a:gd name="connsiteY132" fmla="*/ 2256610 h 2344739"/>
              <a:gd name="connsiteX133" fmla="*/ 5140744 w 12193149"/>
              <a:gd name="connsiteY133" fmla="*/ 2254509 h 2344739"/>
              <a:gd name="connsiteX134" fmla="*/ 5122807 w 12193149"/>
              <a:gd name="connsiteY134" fmla="*/ 2243656 h 2344739"/>
              <a:gd name="connsiteX135" fmla="*/ 5066938 w 12193149"/>
              <a:gd name="connsiteY135" fmla="*/ 2250227 h 2344739"/>
              <a:gd name="connsiteX136" fmla="*/ 5012662 w 12193149"/>
              <a:gd name="connsiteY136" fmla="*/ 2233846 h 2344739"/>
              <a:gd name="connsiteX137" fmla="*/ 4841589 w 12193149"/>
              <a:gd name="connsiteY137" fmla="*/ 2209829 h 2344739"/>
              <a:gd name="connsiteX138" fmla="*/ 4763595 w 12193149"/>
              <a:gd name="connsiteY138" fmla="*/ 2182061 h 2344739"/>
              <a:gd name="connsiteX139" fmla="*/ 4724334 w 12193149"/>
              <a:gd name="connsiteY139" fmla="*/ 2173047 h 2344739"/>
              <a:gd name="connsiteX140" fmla="*/ 4722324 w 12193149"/>
              <a:gd name="connsiteY140" fmla="*/ 2172298 h 2344739"/>
              <a:gd name="connsiteX141" fmla="*/ 4723259 w 12193149"/>
              <a:gd name="connsiteY141" fmla="*/ 2172087 h 2344739"/>
              <a:gd name="connsiteX142" fmla="*/ 4718350 w 12193149"/>
              <a:gd name="connsiteY142" fmla="*/ 2170817 h 2344739"/>
              <a:gd name="connsiteX143" fmla="*/ 4722324 w 12193149"/>
              <a:gd name="connsiteY143" fmla="*/ 2172298 h 2344739"/>
              <a:gd name="connsiteX144" fmla="*/ 4716674 w 12193149"/>
              <a:gd name="connsiteY144" fmla="*/ 2173573 h 2344739"/>
              <a:gd name="connsiteX145" fmla="*/ 4516962 w 12193149"/>
              <a:gd name="connsiteY145" fmla="*/ 2163671 h 2344739"/>
              <a:gd name="connsiteX146" fmla="*/ 4429691 w 12193149"/>
              <a:gd name="connsiteY146" fmla="*/ 2153020 h 2344739"/>
              <a:gd name="connsiteX147" fmla="*/ 4364023 w 12193149"/>
              <a:gd name="connsiteY147" fmla="*/ 2151674 h 2344739"/>
              <a:gd name="connsiteX148" fmla="*/ 4318114 w 12193149"/>
              <a:gd name="connsiteY148" fmla="*/ 2158289 h 2344739"/>
              <a:gd name="connsiteX149" fmla="*/ 4316258 w 12193149"/>
              <a:gd name="connsiteY149" fmla="*/ 2156948 h 2344739"/>
              <a:gd name="connsiteX150" fmla="*/ 4296292 w 12193149"/>
              <a:gd name="connsiteY150" fmla="*/ 2155069 h 2344739"/>
              <a:gd name="connsiteX151" fmla="*/ 4291212 w 12193149"/>
              <a:gd name="connsiteY151" fmla="*/ 2157986 h 2344739"/>
              <a:gd name="connsiteX152" fmla="*/ 4277290 w 12193149"/>
              <a:gd name="connsiteY152" fmla="*/ 2157740 h 2344739"/>
              <a:gd name="connsiteX153" fmla="*/ 4249265 w 12193149"/>
              <a:gd name="connsiteY153" fmla="*/ 2160064 h 2344739"/>
              <a:gd name="connsiteX154" fmla="*/ 4203199 w 12193149"/>
              <a:gd name="connsiteY154" fmla="*/ 2157269 h 2344739"/>
              <a:gd name="connsiteX155" fmla="*/ 4202893 w 12193149"/>
              <a:gd name="connsiteY155" fmla="*/ 2156010 h 2344739"/>
              <a:gd name="connsiteX156" fmla="*/ 4192396 w 12193149"/>
              <a:gd name="connsiteY156" fmla="*/ 2150376 h 2344739"/>
              <a:gd name="connsiteX157" fmla="*/ 4143893 w 12193149"/>
              <a:gd name="connsiteY157" fmla="*/ 2134511 h 2344739"/>
              <a:gd name="connsiteX158" fmla="*/ 4084245 w 12193149"/>
              <a:gd name="connsiteY158" fmla="*/ 2107978 h 2344739"/>
              <a:gd name="connsiteX159" fmla="*/ 4075694 w 12193149"/>
              <a:gd name="connsiteY159" fmla="*/ 2107143 h 2344739"/>
              <a:gd name="connsiteX160" fmla="*/ 4075575 w 12193149"/>
              <a:gd name="connsiteY160" fmla="*/ 2106844 h 2344739"/>
              <a:gd name="connsiteX161" fmla="*/ 4066658 w 12193149"/>
              <a:gd name="connsiteY161" fmla="*/ 2105400 h 2344739"/>
              <a:gd name="connsiteX162" fmla="*/ 4060102 w 12193149"/>
              <a:gd name="connsiteY162" fmla="*/ 2105618 h 2344739"/>
              <a:gd name="connsiteX163" fmla="*/ 4043512 w 12193149"/>
              <a:gd name="connsiteY163" fmla="*/ 2103997 h 2344739"/>
              <a:gd name="connsiteX164" fmla="*/ 4038145 w 12193149"/>
              <a:gd name="connsiteY164" fmla="*/ 2101563 h 2344739"/>
              <a:gd name="connsiteX165" fmla="*/ 4036511 w 12193149"/>
              <a:gd name="connsiteY165" fmla="*/ 2097896 h 2344739"/>
              <a:gd name="connsiteX166" fmla="*/ 4034926 w 12193149"/>
              <a:gd name="connsiteY166" fmla="*/ 2098131 h 2344739"/>
              <a:gd name="connsiteX167" fmla="*/ 4005686 w 12193149"/>
              <a:gd name="connsiteY167" fmla="*/ 2085563 h 2344739"/>
              <a:gd name="connsiteX168" fmla="*/ 3937994 w 12193149"/>
              <a:gd name="connsiteY168" fmla="*/ 2068106 h 2344739"/>
              <a:gd name="connsiteX169" fmla="*/ 3898423 w 12193149"/>
              <a:gd name="connsiteY169" fmla="*/ 2062451 h 2344739"/>
              <a:gd name="connsiteX170" fmla="*/ 3790908 w 12193149"/>
              <a:gd name="connsiteY170" fmla="*/ 2042213 h 2344739"/>
              <a:gd name="connsiteX171" fmla="*/ 3683661 w 12193149"/>
              <a:gd name="connsiteY171" fmla="*/ 2018290 h 2344739"/>
              <a:gd name="connsiteX172" fmla="*/ 3611183 w 12193149"/>
              <a:gd name="connsiteY172" fmla="*/ 1986019 h 2344739"/>
              <a:gd name="connsiteX173" fmla="*/ 3605003 w 12193149"/>
              <a:gd name="connsiteY173" fmla="*/ 1987381 h 2344739"/>
              <a:gd name="connsiteX174" fmla="*/ 3595884 w 12193149"/>
              <a:gd name="connsiteY174" fmla="*/ 1987545 h 2344739"/>
              <a:gd name="connsiteX175" fmla="*/ 3595649 w 12193149"/>
              <a:gd name="connsiteY175" fmla="*/ 1987276 h 2344739"/>
              <a:gd name="connsiteX176" fmla="*/ 3587126 w 12193149"/>
              <a:gd name="connsiteY176" fmla="*/ 1987966 h 2344739"/>
              <a:gd name="connsiteX177" fmla="*/ 3537283 w 12193149"/>
              <a:gd name="connsiteY177" fmla="*/ 1978267 h 2344739"/>
              <a:gd name="connsiteX178" fmla="*/ 3474371 w 12193149"/>
              <a:gd name="connsiteY178" fmla="*/ 1974606 h 2344739"/>
              <a:gd name="connsiteX179" fmla="*/ 3401876 w 12193149"/>
              <a:gd name="connsiteY179" fmla="*/ 1962558 h 2344739"/>
              <a:gd name="connsiteX180" fmla="*/ 3365036 w 12193149"/>
              <a:gd name="connsiteY180" fmla="*/ 1979510 h 2344739"/>
              <a:gd name="connsiteX181" fmla="*/ 3345174 w 12193149"/>
              <a:gd name="connsiteY181" fmla="*/ 1981192 h 2344739"/>
              <a:gd name="connsiteX182" fmla="*/ 3342846 w 12193149"/>
              <a:gd name="connsiteY182" fmla="*/ 1980217 h 2344739"/>
              <a:gd name="connsiteX183" fmla="*/ 3263504 w 12193149"/>
              <a:gd name="connsiteY183" fmla="*/ 1986094 h 2344739"/>
              <a:gd name="connsiteX184" fmla="*/ 3143704 w 12193149"/>
              <a:gd name="connsiteY184" fmla="*/ 1993869 h 2344739"/>
              <a:gd name="connsiteX185" fmla="*/ 3031439 w 12193149"/>
              <a:gd name="connsiteY185" fmla="*/ 1996512 h 2344739"/>
              <a:gd name="connsiteX186" fmla="*/ 2782717 w 12193149"/>
              <a:gd name="connsiteY186" fmla="*/ 2018333 h 2344739"/>
              <a:gd name="connsiteX187" fmla="*/ 2647675 w 12193149"/>
              <a:gd name="connsiteY187" fmla="*/ 2028869 h 2344739"/>
              <a:gd name="connsiteX188" fmla="*/ 2569176 w 12193149"/>
              <a:gd name="connsiteY188" fmla="*/ 2002628 h 2344739"/>
              <a:gd name="connsiteX189" fmla="*/ 2444403 w 12193149"/>
              <a:gd name="connsiteY189" fmla="*/ 2016529 h 2344739"/>
              <a:gd name="connsiteX190" fmla="*/ 2316260 w 12193149"/>
              <a:gd name="connsiteY190" fmla="*/ 2024996 h 2344739"/>
              <a:gd name="connsiteX191" fmla="*/ 2209726 w 12193149"/>
              <a:gd name="connsiteY191" fmla="*/ 2019763 h 2344739"/>
              <a:gd name="connsiteX192" fmla="*/ 2095813 w 12193149"/>
              <a:gd name="connsiteY192" fmla="*/ 2003052 h 2344739"/>
              <a:gd name="connsiteX193" fmla="*/ 1998504 w 12193149"/>
              <a:gd name="connsiteY193" fmla="*/ 1995032 h 2344739"/>
              <a:gd name="connsiteX194" fmla="*/ 1929320 w 12193149"/>
              <a:gd name="connsiteY194" fmla="*/ 2016977 h 2344739"/>
              <a:gd name="connsiteX195" fmla="*/ 1922798 w 12193149"/>
              <a:gd name="connsiteY195" fmla="*/ 2012146 h 2344739"/>
              <a:gd name="connsiteX196" fmla="*/ 1874228 w 12193149"/>
              <a:gd name="connsiteY196" fmla="*/ 2013741 h 2344739"/>
              <a:gd name="connsiteX197" fmla="*/ 1787803 w 12193149"/>
              <a:gd name="connsiteY197" fmla="*/ 2041363 h 2344739"/>
              <a:gd name="connsiteX198" fmla="*/ 1739352 w 12193149"/>
              <a:gd name="connsiteY198" fmla="*/ 2036312 h 2344739"/>
              <a:gd name="connsiteX199" fmla="*/ 1676219 w 12193149"/>
              <a:gd name="connsiteY199" fmla="*/ 2019963 h 2344739"/>
              <a:gd name="connsiteX200" fmla="*/ 1609817 w 12193149"/>
              <a:gd name="connsiteY200" fmla="*/ 2013066 h 2344739"/>
              <a:gd name="connsiteX201" fmla="*/ 1497258 w 12193149"/>
              <a:gd name="connsiteY201" fmla="*/ 1987476 h 2344739"/>
              <a:gd name="connsiteX202" fmla="*/ 1151127 w 12193149"/>
              <a:gd name="connsiteY202" fmla="*/ 1938041 h 2344739"/>
              <a:gd name="connsiteX203" fmla="*/ 859417 w 12193149"/>
              <a:gd name="connsiteY203" fmla="*/ 1928608 h 2344739"/>
              <a:gd name="connsiteX204" fmla="*/ 838688 w 12193149"/>
              <a:gd name="connsiteY204" fmla="*/ 1929821 h 2344739"/>
              <a:gd name="connsiteX205" fmla="*/ 817957 w 12193149"/>
              <a:gd name="connsiteY205" fmla="*/ 1927857 h 2344739"/>
              <a:gd name="connsiteX206" fmla="*/ 812654 w 12193149"/>
              <a:gd name="connsiteY206" fmla="*/ 1930751 h 2344739"/>
              <a:gd name="connsiteX207" fmla="*/ 721195 w 12193149"/>
              <a:gd name="connsiteY207" fmla="*/ 1929661 h 2344739"/>
              <a:gd name="connsiteX208" fmla="*/ 720890 w 12193149"/>
              <a:gd name="connsiteY208" fmla="*/ 1928399 h 2344739"/>
              <a:gd name="connsiteX209" fmla="*/ 710023 w 12193149"/>
              <a:gd name="connsiteY209" fmla="*/ 1922722 h 2344739"/>
              <a:gd name="connsiteX210" fmla="*/ 597940 w 12193149"/>
              <a:gd name="connsiteY210" fmla="*/ 1879864 h 2344739"/>
              <a:gd name="connsiteX211" fmla="*/ 579683 w 12193149"/>
              <a:gd name="connsiteY211" fmla="*/ 1877212 h 2344739"/>
              <a:gd name="connsiteX212" fmla="*/ 572865 w 12193149"/>
              <a:gd name="connsiteY212" fmla="*/ 1877401 h 2344739"/>
              <a:gd name="connsiteX213" fmla="*/ 446247 w 12193149"/>
              <a:gd name="connsiteY213" fmla="*/ 1839371 h 2344739"/>
              <a:gd name="connsiteX214" fmla="*/ 405163 w 12193149"/>
              <a:gd name="connsiteY214" fmla="*/ 1833548 h 2344739"/>
              <a:gd name="connsiteX215" fmla="*/ 293583 w 12193149"/>
              <a:gd name="connsiteY215" fmla="*/ 1812852 h 2344739"/>
              <a:gd name="connsiteX216" fmla="*/ 119529 w 12193149"/>
              <a:gd name="connsiteY216" fmla="*/ 1761047 h 2344739"/>
              <a:gd name="connsiteX217" fmla="*/ 16674 w 12193149"/>
              <a:gd name="connsiteY217" fmla="*/ 1758191 h 2344739"/>
              <a:gd name="connsiteX218" fmla="*/ 1150 w 12193149"/>
              <a:gd name="connsiteY218" fmla="*/ 1752722 h 2344739"/>
              <a:gd name="connsiteX219" fmla="*/ 1148 w 12193149"/>
              <a:gd name="connsiteY219" fmla="*/ 222213 h 2344739"/>
              <a:gd name="connsiteX220" fmla="*/ 1148 w 12193149"/>
              <a:gd name="connsiteY220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083317 w 12193149"/>
              <a:gd name="connsiteY58" fmla="*/ 1743296 h 2344739"/>
              <a:gd name="connsiteX59" fmla="*/ 10040388 w 12193149"/>
              <a:gd name="connsiteY59" fmla="*/ 1741632 h 2344739"/>
              <a:gd name="connsiteX60" fmla="*/ 9961167 w 12193149"/>
              <a:gd name="connsiteY60" fmla="*/ 1757147 h 2344739"/>
              <a:gd name="connsiteX61" fmla="*/ 9848940 w 12193149"/>
              <a:gd name="connsiteY61" fmla="*/ 1763915 h 2344739"/>
              <a:gd name="connsiteX62" fmla="*/ 9729457 w 12193149"/>
              <a:gd name="connsiteY62" fmla="*/ 1784122 h 2344739"/>
              <a:gd name="connsiteX63" fmla="*/ 9613704 w 12193149"/>
              <a:gd name="connsiteY63" fmla="*/ 1812371 h 2344739"/>
              <a:gd name="connsiteX64" fmla="*/ 9338590 w 12193149"/>
              <a:gd name="connsiteY64" fmla="*/ 1869293 h 2344739"/>
              <a:gd name="connsiteX65" fmla="*/ 9232518 w 12193149"/>
              <a:gd name="connsiteY65" fmla="*/ 1893149 h 2344739"/>
              <a:gd name="connsiteX66" fmla="*/ 9156690 w 12193149"/>
              <a:gd name="connsiteY66" fmla="*/ 1903228 h 2344739"/>
              <a:gd name="connsiteX67" fmla="*/ 9054601 w 12193149"/>
              <a:gd name="connsiteY67" fmla="*/ 1910755 h 2344739"/>
              <a:gd name="connsiteX68" fmla="*/ 9006634 w 12193149"/>
              <a:gd name="connsiteY68" fmla="*/ 1914040 h 2344739"/>
              <a:gd name="connsiteX69" fmla="*/ 9006349 w 12193149"/>
              <a:gd name="connsiteY69" fmla="*/ 1913800 h 2344739"/>
              <a:gd name="connsiteX70" fmla="*/ 8997380 w 12193149"/>
              <a:gd name="connsiteY70" fmla="*/ 1915011 h 2344739"/>
              <a:gd name="connsiteX71" fmla="*/ 8991542 w 12193149"/>
              <a:gd name="connsiteY71" fmla="*/ 1917072 h 2344739"/>
              <a:gd name="connsiteX72" fmla="*/ 8975485 w 12193149"/>
              <a:gd name="connsiteY72" fmla="*/ 1920298 h 2344739"/>
              <a:gd name="connsiteX73" fmla="*/ 8969159 w 12193149"/>
              <a:gd name="connsiteY73" fmla="*/ 1919598 h 2344739"/>
              <a:gd name="connsiteX74" fmla="*/ 8964196 w 12193149"/>
              <a:gd name="connsiteY74" fmla="*/ 1917373 h 2344739"/>
              <a:gd name="connsiteX75" fmla="*/ 8930136 w 12193149"/>
              <a:gd name="connsiteY75" fmla="*/ 1914185 h 2344739"/>
              <a:gd name="connsiteX76" fmla="*/ 8753592 w 12193149"/>
              <a:gd name="connsiteY76" fmla="*/ 1933417 h 2344739"/>
              <a:gd name="connsiteX77" fmla="*/ 8708995 w 12193149"/>
              <a:gd name="connsiteY77" fmla="*/ 1935518 h 2344739"/>
              <a:gd name="connsiteX78" fmla="*/ 8597219 w 12193149"/>
              <a:gd name="connsiteY78" fmla="*/ 1944090 h 2344739"/>
              <a:gd name="connsiteX79" fmla="*/ 8526378 w 12193149"/>
              <a:gd name="connsiteY79" fmla="*/ 1929248 h 2344739"/>
              <a:gd name="connsiteX80" fmla="*/ 8512131 w 12193149"/>
              <a:gd name="connsiteY80" fmla="*/ 1935163 h 2344739"/>
              <a:gd name="connsiteX81" fmla="*/ 8507315 w 12193149"/>
              <a:gd name="connsiteY81" fmla="*/ 1938164 h 2344739"/>
              <a:gd name="connsiteX82" fmla="*/ 8499116 w 12193149"/>
              <a:gd name="connsiteY82" fmla="*/ 1940902 h 2344739"/>
              <a:gd name="connsiteX83" fmla="*/ 8498742 w 12193149"/>
              <a:gd name="connsiteY83" fmla="*/ 1940723 h 2344739"/>
              <a:gd name="connsiteX84" fmla="*/ 8491397 w 12193149"/>
              <a:gd name="connsiteY84" fmla="*/ 1943773 h 2344739"/>
              <a:gd name="connsiteX85" fmla="*/ 8368330 w 12193149"/>
              <a:gd name="connsiteY85" fmla="*/ 1957815 h 2344739"/>
              <a:gd name="connsiteX86" fmla="*/ 8354947 w 12193149"/>
              <a:gd name="connsiteY86" fmla="*/ 1958009 h 2344739"/>
              <a:gd name="connsiteX87" fmla="*/ 8321252 w 12193149"/>
              <a:gd name="connsiteY87" fmla="*/ 1974587 h 2344739"/>
              <a:gd name="connsiteX88" fmla="*/ 8315581 w 12193149"/>
              <a:gd name="connsiteY88" fmla="*/ 1974913 h 2344739"/>
              <a:gd name="connsiteX89" fmla="*/ 8296322 w 12193149"/>
              <a:gd name="connsiteY89" fmla="*/ 1988808 h 2344739"/>
              <a:gd name="connsiteX90" fmla="*/ 8285424 w 12193149"/>
              <a:gd name="connsiteY90" fmla="*/ 1994631 h 2344739"/>
              <a:gd name="connsiteX91" fmla="*/ 8284298 w 12193149"/>
              <a:gd name="connsiteY91" fmla="*/ 1999074 h 2344739"/>
              <a:gd name="connsiteX92" fmla="*/ 8267224 w 12193149"/>
              <a:gd name="connsiteY92" fmla="*/ 2006249 h 2344739"/>
              <a:gd name="connsiteX93" fmla="*/ 8264525 w 12193149"/>
              <a:gd name="connsiteY93" fmla="*/ 2006019 h 2344739"/>
              <a:gd name="connsiteX94" fmla="*/ 8253181 w 12193149"/>
              <a:gd name="connsiteY94" fmla="*/ 2015862 h 2344739"/>
              <a:gd name="connsiteX95" fmla="*/ 8246982 w 12193149"/>
              <a:gd name="connsiteY95" fmla="*/ 2028854 h 2344739"/>
              <a:gd name="connsiteX96" fmla="*/ 8091420 w 12193149"/>
              <a:gd name="connsiteY96" fmla="*/ 2075015 h 2344739"/>
              <a:gd name="connsiteX97" fmla="*/ 7906555 w 12193149"/>
              <a:gd name="connsiteY97" fmla="*/ 2116988 h 2344739"/>
              <a:gd name="connsiteX98" fmla="*/ 7719893 w 12193149"/>
              <a:gd name="connsiteY98" fmla="*/ 2142703 h 2344739"/>
              <a:gd name="connsiteX99" fmla="*/ 7615495 w 12193149"/>
              <a:gd name="connsiteY99" fmla="*/ 2139232 h 2344739"/>
              <a:gd name="connsiteX100" fmla="*/ 7528691 w 12193149"/>
              <a:gd name="connsiteY100" fmla="*/ 2145060 h 2344739"/>
              <a:gd name="connsiteX101" fmla="*/ 7520719 w 12193149"/>
              <a:gd name="connsiteY101" fmla="*/ 2147613 h 2344739"/>
              <a:gd name="connsiteX102" fmla="*/ 7508559 w 12193149"/>
              <a:gd name="connsiteY102" fmla="*/ 2148948 h 2344739"/>
              <a:gd name="connsiteX103" fmla="*/ 7508188 w 12193149"/>
              <a:gd name="connsiteY103" fmla="*/ 2148621 h 2344739"/>
              <a:gd name="connsiteX104" fmla="*/ 7496943 w 12193149"/>
              <a:gd name="connsiteY104" fmla="*/ 2150573 h 2344739"/>
              <a:gd name="connsiteX105" fmla="*/ 7219707 w 12193149"/>
              <a:gd name="connsiteY105" fmla="*/ 2156680 h 2344739"/>
              <a:gd name="connsiteX106" fmla="*/ 7202249 w 12193149"/>
              <a:gd name="connsiteY106" fmla="*/ 2161230 h 2344739"/>
              <a:gd name="connsiteX107" fmla="*/ 7198152 w 12193149"/>
              <a:gd name="connsiteY107" fmla="*/ 2166588 h 2344739"/>
              <a:gd name="connsiteX108" fmla="*/ 7171956 w 12193149"/>
              <a:gd name="connsiteY108" fmla="*/ 2171236 h 2344739"/>
              <a:gd name="connsiteX109" fmla="*/ 7098136 w 12193149"/>
              <a:gd name="connsiteY109" fmla="*/ 2183464 h 2344739"/>
              <a:gd name="connsiteX110" fmla="*/ 7019644 w 12193149"/>
              <a:gd name="connsiteY110" fmla="*/ 2183090 h 2344739"/>
              <a:gd name="connsiteX111" fmla="*/ 6905294 w 12193149"/>
              <a:gd name="connsiteY111" fmla="*/ 2212596 h 2344739"/>
              <a:gd name="connsiteX112" fmla="*/ 6709370 w 12193149"/>
              <a:gd name="connsiteY112" fmla="*/ 2240551 h 2344739"/>
              <a:gd name="connsiteX113" fmla="*/ 6550602 w 12193149"/>
              <a:gd name="connsiteY113" fmla="*/ 2269327 h 2344739"/>
              <a:gd name="connsiteX114" fmla="*/ 6318708 w 12193149"/>
              <a:gd name="connsiteY114" fmla="*/ 2316127 h 2344739"/>
              <a:gd name="connsiteX115" fmla="*/ 6169822 w 12193149"/>
              <a:gd name="connsiteY115" fmla="*/ 2318214 h 2344739"/>
              <a:gd name="connsiteX116" fmla="*/ 6074996 w 12193149"/>
              <a:gd name="connsiteY116" fmla="*/ 2338676 h 2344739"/>
              <a:gd name="connsiteX117" fmla="*/ 6069677 w 12193149"/>
              <a:gd name="connsiteY117" fmla="*/ 2337139 h 2344739"/>
              <a:gd name="connsiteX118" fmla="*/ 6049786 w 12193149"/>
              <a:gd name="connsiteY118" fmla="*/ 2337822 h 2344739"/>
              <a:gd name="connsiteX119" fmla="*/ 6042433 w 12193149"/>
              <a:gd name="connsiteY119" fmla="*/ 2329473 h 2344739"/>
              <a:gd name="connsiteX120" fmla="*/ 6011238 w 12193149"/>
              <a:gd name="connsiteY120" fmla="*/ 2324380 h 2344739"/>
              <a:gd name="connsiteX121" fmla="*/ 5958523 w 12193149"/>
              <a:gd name="connsiteY121" fmla="*/ 2328024 h 2344739"/>
              <a:gd name="connsiteX122" fmla="*/ 5760067 w 12193149"/>
              <a:gd name="connsiteY122" fmla="*/ 2343716 h 2344739"/>
              <a:gd name="connsiteX123" fmla="*/ 5628108 w 12193149"/>
              <a:gd name="connsiteY123" fmla="*/ 2344739 h 2344739"/>
              <a:gd name="connsiteX124" fmla="*/ 5472054 w 12193149"/>
              <a:gd name="connsiteY124" fmla="*/ 2330719 h 2344739"/>
              <a:gd name="connsiteX125" fmla="*/ 5433909 w 12193149"/>
              <a:gd name="connsiteY125" fmla="*/ 2319466 h 2344739"/>
              <a:gd name="connsiteX126" fmla="*/ 5382817 w 12193149"/>
              <a:gd name="connsiteY126" fmla="*/ 2301764 h 2344739"/>
              <a:gd name="connsiteX127" fmla="*/ 5262912 w 12193149"/>
              <a:gd name="connsiteY127" fmla="*/ 2281347 h 2344739"/>
              <a:gd name="connsiteX128" fmla="*/ 5224109 w 12193149"/>
              <a:gd name="connsiteY128" fmla="*/ 2270223 h 2344739"/>
              <a:gd name="connsiteX129" fmla="*/ 5175808 w 12193149"/>
              <a:gd name="connsiteY129" fmla="*/ 2267233 h 2344739"/>
              <a:gd name="connsiteX130" fmla="*/ 5157702 w 12193149"/>
              <a:gd name="connsiteY130" fmla="*/ 2260010 h 2344739"/>
              <a:gd name="connsiteX131" fmla="*/ 5143747 w 12193149"/>
              <a:gd name="connsiteY131" fmla="*/ 2256610 h 2344739"/>
              <a:gd name="connsiteX132" fmla="*/ 5140744 w 12193149"/>
              <a:gd name="connsiteY132" fmla="*/ 2254509 h 2344739"/>
              <a:gd name="connsiteX133" fmla="*/ 5122807 w 12193149"/>
              <a:gd name="connsiteY133" fmla="*/ 2243656 h 2344739"/>
              <a:gd name="connsiteX134" fmla="*/ 5066938 w 12193149"/>
              <a:gd name="connsiteY134" fmla="*/ 2250227 h 2344739"/>
              <a:gd name="connsiteX135" fmla="*/ 5012662 w 12193149"/>
              <a:gd name="connsiteY135" fmla="*/ 2233846 h 2344739"/>
              <a:gd name="connsiteX136" fmla="*/ 4841589 w 12193149"/>
              <a:gd name="connsiteY136" fmla="*/ 2209829 h 2344739"/>
              <a:gd name="connsiteX137" fmla="*/ 4763595 w 12193149"/>
              <a:gd name="connsiteY137" fmla="*/ 2182061 h 2344739"/>
              <a:gd name="connsiteX138" fmla="*/ 4724334 w 12193149"/>
              <a:gd name="connsiteY138" fmla="*/ 2173047 h 2344739"/>
              <a:gd name="connsiteX139" fmla="*/ 4722324 w 12193149"/>
              <a:gd name="connsiteY139" fmla="*/ 2172298 h 2344739"/>
              <a:gd name="connsiteX140" fmla="*/ 4723259 w 12193149"/>
              <a:gd name="connsiteY140" fmla="*/ 2172087 h 2344739"/>
              <a:gd name="connsiteX141" fmla="*/ 4718350 w 12193149"/>
              <a:gd name="connsiteY141" fmla="*/ 2170817 h 2344739"/>
              <a:gd name="connsiteX142" fmla="*/ 4722324 w 12193149"/>
              <a:gd name="connsiteY142" fmla="*/ 2172298 h 2344739"/>
              <a:gd name="connsiteX143" fmla="*/ 4716674 w 12193149"/>
              <a:gd name="connsiteY143" fmla="*/ 2173573 h 2344739"/>
              <a:gd name="connsiteX144" fmla="*/ 4516962 w 12193149"/>
              <a:gd name="connsiteY144" fmla="*/ 2163671 h 2344739"/>
              <a:gd name="connsiteX145" fmla="*/ 4429691 w 12193149"/>
              <a:gd name="connsiteY145" fmla="*/ 2153020 h 2344739"/>
              <a:gd name="connsiteX146" fmla="*/ 4364023 w 12193149"/>
              <a:gd name="connsiteY146" fmla="*/ 2151674 h 2344739"/>
              <a:gd name="connsiteX147" fmla="*/ 4318114 w 12193149"/>
              <a:gd name="connsiteY147" fmla="*/ 2158289 h 2344739"/>
              <a:gd name="connsiteX148" fmla="*/ 4316258 w 12193149"/>
              <a:gd name="connsiteY148" fmla="*/ 2156948 h 2344739"/>
              <a:gd name="connsiteX149" fmla="*/ 4296292 w 12193149"/>
              <a:gd name="connsiteY149" fmla="*/ 2155069 h 2344739"/>
              <a:gd name="connsiteX150" fmla="*/ 4291212 w 12193149"/>
              <a:gd name="connsiteY150" fmla="*/ 2157986 h 2344739"/>
              <a:gd name="connsiteX151" fmla="*/ 4277290 w 12193149"/>
              <a:gd name="connsiteY151" fmla="*/ 2157740 h 2344739"/>
              <a:gd name="connsiteX152" fmla="*/ 4249265 w 12193149"/>
              <a:gd name="connsiteY152" fmla="*/ 2160064 h 2344739"/>
              <a:gd name="connsiteX153" fmla="*/ 4203199 w 12193149"/>
              <a:gd name="connsiteY153" fmla="*/ 2157269 h 2344739"/>
              <a:gd name="connsiteX154" fmla="*/ 4202893 w 12193149"/>
              <a:gd name="connsiteY154" fmla="*/ 2156010 h 2344739"/>
              <a:gd name="connsiteX155" fmla="*/ 4192396 w 12193149"/>
              <a:gd name="connsiteY155" fmla="*/ 2150376 h 2344739"/>
              <a:gd name="connsiteX156" fmla="*/ 4143893 w 12193149"/>
              <a:gd name="connsiteY156" fmla="*/ 2134511 h 2344739"/>
              <a:gd name="connsiteX157" fmla="*/ 4084245 w 12193149"/>
              <a:gd name="connsiteY157" fmla="*/ 2107978 h 2344739"/>
              <a:gd name="connsiteX158" fmla="*/ 4075694 w 12193149"/>
              <a:gd name="connsiteY158" fmla="*/ 2107143 h 2344739"/>
              <a:gd name="connsiteX159" fmla="*/ 4075575 w 12193149"/>
              <a:gd name="connsiteY159" fmla="*/ 2106844 h 2344739"/>
              <a:gd name="connsiteX160" fmla="*/ 4066658 w 12193149"/>
              <a:gd name="connsiteY160" fmla="*/ 2105400 h 2344739"/>
              <a:gd name="connsiteX161" fmla="*/ 4060102 w 12193149"/>
              <a:gd name="connsiteY161" fmla="*/ 2105618 h 2344739"/>
              <a:gd name="connsiteX162" fmla="*/ 4043512 w 12193149"/>
              <a:gd name="connsiteY162" fmla="*/ 2103997 h 2344739"/>
              <a:gd name="connsiteX163" fmla="*/ 4038145 w 12193149"/>
              <a:gd name="connsiteY163" fmla="*/ 2101563 h 2344739"/>
              <a:gd name="connsiteX164" fmla="*/ 4036511 w 12193149"/>
              <a:gd name="connsiteY164" fmla="*/ 2097896 h 2344739"/>
              <a:gd name="connsiteX165" fmla="*/ 4034926 w 12193149"/>
              <a:gd name="connsiteY165" fmla="*/ 2098131 h 2344739"/>
              <a:gd name="connsiteX166" fmla="*/ 4005686 w 12193149"/>
              <a:gd name="connsiteY166" fmla="*/ 2085563 h 2344739"/>
              <a:gd name="connsiteX167" fmla="*/ 3937994 w 12193149"/>
              <a:gd name="connsiteY167" fmla="*/ 2068106 h 2344739"/>
              <a:gd name="connsiteX168" fmla="*/ 3898423 w 12193149"/>
              <a:gd name="connsiteY168" fmla="*/ 2062451 h 2344739"/>
              <a:gd name="connsiteX169" fmla="*/ 3790908 w 12193149"/>
              <a:gd name="connsiteY169" fmla="*/ 2042213 h 2344739"/>
              <a:gd name="connsiteX170" fmla="*/ 3683661 w 12193149"/>
              <a:gd name="connsiteY170" fmla="*/ 2018290 h 2344739"/>
              <a:gd name="connsiteX171" fmla="*/ 3611183 w 12193149"/>
              <a:gd name="connsiteY171" fmla="*/ 1986019 h 2344739"/>
              <a:gd name="connsiteX172" fmla="*/ 3605003 w 12193149"/>
              <a:gd name="connsiteY172" fmla="*/ 1987381 h 2344739"/>
              <a:gd name="connsiteX173" fmla="*/ 3595884 w 12193149"/>
              <a:gd name="connsiteY173" fmla="*/ 1987545 h 2344739"/>
              <a:gd name="connsiteX174" fmla="*/ 3595649 w 12193149"/>
              <a:gd name="connsiteY174" fmla="*/ 1987276 h 2344739"/>
              <a:gd name="connsiteX175" fmla="*/ 3587126 w 12193149"/>
              <a:gd name="connsiteY175" fmla="*/ 1987966 h 2344739"/>
              <a:gd name="connsiteX176" fmla="*/ 3537283 w 12193149"/>
              <a:gd name="connsiteY176" fmla="*/ 1978267 h 2344739"/>
              <a:gd name="connsiteX177" fmla="*/ 3474371 w 12193149"/>
              <a:gd name="connsiteY177" fmla="*/ 1974606 h 2344739"/>
              <a:gd name="connsiteX178" fmla="*/ 3401876 w 12193149"/>
              <a:gd name="connsiteY178" fmla="*/ 1962558 h 2344739"/>
              <a:gd name="connsiteX179" fmla="*/ 3365036 w 12193149"/>
              <a:gd name="connsiteY179" fmla="*/ 1979510 h 2344739"/>
              <a:gd name="connsiteX180" fmla="*/ 3345174 w 12193149"/>
              <a:gd name="connsiteY180" fmla="*/ 1981192 h 2344739"/>
              <a:gd name="connsiteX181" fmla="*/ 3342846 w 12193149"/>
              <a:gd name="connsiteY181" fmla="*/ 1980217 h 2344739"/>
              <a:gd name="connsiteX182" fmla="*/ 3263504 w 12193149"/>
              <a:gd name="connsiteY182" fmla="*/ 1986094 h 2344739"/>
              <a:gd name="connsiteX183" fmla="*/ 3143704 w 12193149"/>
              <a:gd name="connsiteY183" fmla="*/ 1993869 h 2344739"/>
              <a:gd name="connsiteX184" fmla="*/ 3031439 w 12193149"/>
              <a:gd name="connsiteY184" fmla="*/ 1996512 h 2344739"/>
              <a:gd name="connsiteX185" fmla="*/ 2782717 w 12193149"/>
              <a:gd name="connsiteY185" fmla="*/ 2018333 h 2344739"/>
              <a:gd name="connsiteX186" fmla="*/ 2647675 w 12193149"/>
              <a:gd name="connsiteY186" fmla="*/ 2028869 h 2344739"/>
              <a:gd name="connsiteX187" fmla="*/ 2569176 w 12193149"/>
              <a:gd name="connsiteY187" fmla="*/ 2002628 h 2344739"/>
              <a:gd name="connsiteX188" fmla="*/ 2444403 w 12193149"/>
              <a:gd name="connsiteY188" fmla="*/ 2016529 h 2344739"/>
              <a:gd name="connsiteX189" fmla="*/ 2316260 w 12193149"/>
              <a:gd name="connsiteY189" fmla="*/ 2024996 h 2344739"/>
              <a:gd name="connsiteX190" fmla="*/ 2209726 w 12193149"/>
              <a:gd name="connsiteY190" fmla="*/ 2019763 h 2344739"/>
              <a:gd name="connsiteX191" fmla="*/ 2095813 w 12193149"/>
              <a:gd name="connsiteY191" fmla="*/ 2003052 h 2344739"/>
              <a:gd name="connsiteX192" fmla="*/ 1998504 w 12193149"/>
              <a:gd name="connsiteY192" fmla="*/ 1995032 h 2344739"/>
              <a:gd name="connsiteX193" fmla="*/ 1929320 w 12193149"/>
              <a:gd name="connsiteY193" fmla="*/ 2016977 h 2344739"/>
              <a:gd name="connsiteX194" fmla="*/ 1922798 w 12193149"/>
              <a:gd name="connsiteY194" fmla="*/ 2012146 h 2344739"/>
              <a:gd name="connsiteX195" fmla="*/ 1874228 w 12193149"/>
              <a:gd name="connsiteY195" fmla="*/ 2013741 h 2344739"/>
              <a:gd name="connsiteX196" fmla="*/ 1787803 w 12193149"/>
              <a:gd name="connsiteY196" fmla="*/ 2041363 h 2344739"/>
              <a:gd name="connsiteX197" fmla="*/ 1739352 w 12193149"/>
              <a:gd name="connsiteY197" fmla="*/ 2036312 h 2344739"/>
              <a:gd name="connsiteX198" fmla="*/ 1676219 w 12193149"/>
              <a:gd name="connsiteY198" fmla="*/ 2019963 h 2344739"/>
              <a:gd name="connsiteX199" fmla="*/ 1609817 w 12193149"/>
              <a:gd name="connsiteY199" fmla="*/ 2013066 h 2344739"/>
              <a:gd name="connsiteX200" fmla="*/ 1497258 w 12193149"/>
              <a:gd name="connsiteY200" fmla="*/ 1987476 h 2344739"/>
              <a:gd name="connsiteX201" fmla="*/ 1151127 w 12193149"/>
              <a:gd name="connsiteY201" fmla="*/ 1938041 h 2344739"/>
              <a:gd name="connsiteX202" fmla="*/ 859417 w 12193149"/>
              <a:gd name="connsiteY202" fmla="*/ 1928608 h 2344739"/>
              <a:gd name="connsiteX203" fmla="*/ 838688 w 12193149"/>
              <a:gd name="connsiteY203" fmla="*/ 1929821 h 2344739"/>
              <a:gd name="connsiteX204" fmla="*/ 817957 w 12193149"/>
              <a:gd name="connsiteY204" fmla="*/ 1927857 h 2344739"/>
              <a:gd name="connsiteX205" fmla="*/ 812654 w 12193149"/>
              <a:gd name="connsiteY205" fmla="*/ 1930751 h 2344739"/>
              <a:gd name="connsiteX206" fmla="*/ 721195 w 12193149"/>
              <a:gd name="connsiteY206" fmla="*/ 1929661 h 2344739"/>
              <a:gd name="connsiteX207" fmla="*/ 720890 w 12193149"/>
              <a:gd name="connsiteY207" fmla="*/ 1928399 h 2344739"/>
              <a:gd name="connsiteX208" fmla="*/ 710023 w 12193149"/>
              <a:gd name="connsiteY208" fmla="*/ 1922722 h 2344739"/>
              <a:gd name="connsiteX209" fmla="*/ 597940 w 12193149"/>
              <a:gd name="connsiteY209" fmla="*/ 1879864 h 2344739"/>
              <a:gd name="connsiteX210" fmla="*/ 579683 w 12193149"/>
              <a:gd name="connsiteY210" fmla="*/ 1877212 h 2344739"/>
              <a:gd name="connsiteX211" fmla="*/ 572865 w 12193149"/>
              <a:gd name="connsiteY211" fmla="*/ 1877401 h 2344739"/>
              <a:gd name="connsiteX212" fmla="*/ 446247 w 12193149"/>
              <a:gd name="connsiteY212" fmla="*/ 1839371 h 2344739"/>
              <a:gd name="connsiteX213" fmla="*/ 405163 w 12193149"/>
              <a:gd name="connsiteY213" fmla="*/ 1833548 h 2344739"/>
              <a:gd name="connsiteX214" fmla="*/ 293583 w 12193149"/>
              <a:gd name="connsiteY214" fmla="*/ 1812852 h 2344739"/>
              <a:gd name="connsiteX215" fmla="*/ 119529 w 12193149"/>
              <a:gd name="connsiteY215" fmla="*/ 1761047 h 2344739"/>
              <a:gd name="connsiteX216" fmla="*/ 16674 w 12193149"/>
              <a:gd name="connsiteY216" fmla="*/ 1758191 h 2344739"/>
              <a:gd name="connsiteX217" fmla="*/ 1150 w 12193149"/>
              <a:gd name="connsiteY217" fmla="*/ 1752722 h 2344739"/>
              <a:gd name="connsiteX218" fmla="*/ 1148 w 12193149"/>
              <a:gd name="connsiteY218" fmla="*/ 222213 h 2344739"/>
              <a:gd name="connsiteX219" fmla="*/ 1148 w 12193149"/>
              <a:gd name="connsiteY219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590693 w 12193149"/>
              <a:gd name="connsiteY23" fmla="*/ 963777 h 2344739"/>
              <a:gd name="connsiteX24" fmla="*/ 11506817 w 12193149"/>
              <a:gd name="connsiteY24" fmla="*/ 1033623 h 2344739"/>
              <a:gd name="connsiteX25" fmla="*/ 11280332 w 12193149"/>
              <a:gd name="connsiteY25" fmla="*/ 1223571 h 2344739"/>
              <a:gd name="connsiteX26" fmla="*/ 11228309 w 12193149"/>
              <a:gd name="connsiteY26" fmla="*/ 1276236 h 2344739"/>
              <a:gd name="connsiteX27" fmla="*/ 11218087 w 12193149"/>
              <a:gd name="connsiteY27" fmla="*/ 1275961 h 2344739"/>
              <a:gd name="connsiteX28" fmla="*/ 11217184 w 12193149"/>
              <a:gd name="connsiteY28" fmla="*/ 1275018 h 2344739"/>
              <a:gd name="connsiteX29" fmla="*/ 11188885 w 12193149"/>
              <a:gd name="connsiteY29" fmla="*/ 1292383 h 2344739"/>
              <a:gd name="connsiteX30" fmla="*/ 11184501 w 12193149"/>
              <a:gd name="connsiteY30" fmla="*/ 1292525 h 2344739"/>
              <a:gd name="connsiteX31" fmla="*/ 11166854 w 12193149"/>
              <a:gd name="connsiteY31" fmla="*/ 1306612 h 2344739"/>
              <a:gd name="connsiteX32" fmla="*/ 11157311 w 12193149"/>
              <a:gd name="connsiteY32" fmla="*/ 1312414 h 2344739"/>
              <a:gd name="connsiteX33" fmla="*/ 11155496 w 12193149"/>
              <a:gd name="connsiteY33" fmla="*/ 1317097 h 2344739"/>
              <a:gd name="connsiteX34" fmla="*/ 11140961 w 12193149"/>
              <a:gd name="connsiteY34" fmla="*/ 1324115 h 2344739"/>
              <a:gd name="connsiteX35" fmla="*/ 11138961 w 12193149"/>
              <a:gd name="connsiteY35" fmla="*/ 1323772 h 2344739"/>
              <a:gd name="connsiteX36" fmla="*/ 11128208 w 12193149"/>
              <a:gd name="connsiteY36" fmla="*/ 1333832 h 2344739"/>
              <a:gd name="connsiteX37" fmla="*/ 11120691 w 12193149"/>
              <a:gd name="connsiteY37" fmla="*/ 1347424 h 2344739"/>
              <a:gd name="connsiteX38" fmla="*/ 10894683 w 12193149"/>
              <a:gd name="connsiteY38" fmla="*/ 1473399 h 2344739"/>
              <a:gd name="connsiteX39" fmla="*/ 10773300 w 12193149"/>
              <a:gd name="connsiteY39" fmla="*/ 1523191 h 2344739"/>
              <a:gd name="connsiteX40" fmla="*/ 10627668 w 12193149"/>
              <a:gd name="connsiteY40" fmla="*/ 1559229 h 2344739"/>
              <a:gd name="connsiteX41" fmla="*/ 10581895 w 12193149"/>
              <a:gd name="connsiteY41" fmla="*/ 1568689 h 2344739"/>
              <a:gd name="connsiteX42" fmla="*/ 10547790 w 12193149"/>
              <a:gd name="connsiteY42" fmla="*/ 1598423 h 2344739"/>
              <a:gd name="connsiteX43" fmla="*/ 10529643 w 12193149"/>
              <a:gd name="connsiteY43" fmla="*/ 1596907 h 2344739"/>
              <a:gd name="connsiteX44" fmla="*/ 10526446 w 12193149"/>
              <a:gd name="connsiteY44" fmla="*/ 1596411 h 2344739"/>
              <a:gd name="connsiteX45" fmla="*/ 10515129 w 12193149"/>
              <a:gd name="connsiteY45" fmla="*/ 1599537 h 2344739"/>
              <a:gd name="connsiteX46" fmla="*/ 10491735 w 12193149"/>
              <a:gd name="connsiteY46" fmla="*/ 1594156 h 2344739"/>
              <a:gd name="connsiteX47" fmla="*/ 10471418 w 12193149"/>
              <a:gd name="connsiteY47" fmla="*/ 1601693 h 2344739"/>
              <a:gd name="connsiteX48" fmla="*/ 10377042 w 12193149"/>
              <a:gd name="connsiteY48" fmla="*/ 1644598 h 2344739"/>
              <a:gd name="connsiteX49" fmla="*/ 10319338 w 12193149"/>
              <a:gd name="connsiteY49" fmla="*/ 1666221 h 2344739"/>
              <a:gd name="connsiteX50" fmla="*/ 10295467 w 12193149"/>
              <a:gd name="connsiteY50" fmla="*/ 1668079 h 2344739"/>
              <a:gd name="connsiteX51" fmla="*/ 10263443 w 12193149"/>
              <a:gd name="connsiteY51" fmla="*/ 1674948 h 2344739"/>
              <a:gd name="connsiteX52" fmla="*/ 10205418 w 12193149"/>
              <a:gd name="connsiteY52" fmla="*/ 1682149 h 2344739"/>
              <a:gd name="connsiteX53" fmla="*/ 10177759 w 12193149"/>
              <a:gd name="connsiteY53" fmla="*/ 1692943 h 2344739"/>
              <a:gd name="connsiteX54" fmla="*/ 10165070 w 12193149"/>
              <a:gd name="connsiteY54" fmla="*/ 1693739 h 2344739"/>
              <a:gd name="connsiteX55" fmla="*/ 10156308 w 12193149"/>
              <a:gd name="connsiteY55" fmla="*/ 1707487 h 2344739"/>
              <a:gd name="connsiteX56" fmla="*/ 10118267 w 12193149"/>
              <a:gd name="connsiteY56" fmla="*/ 1731142 h 2344739"/>
              <a:gd name="connsiteX57" fmla="*/ 10083317 w 12193149"/>
              <a:gd name="connsiteY57" fmla="*/ 1743296 h 2344739"/>
              <a:gd name="connsiteX58" fmla="*/ 10040388 w 12193149"/>
              <a:gd name="connsiteY58" fmla="*/ 1741632 h 2344739"/>
              <a:gd name="connsiteX59" fmla="*/ 9961167 w 12193149"/>
              <a:gd name="connsiteY59" fmla="*/ 1757147 h 2344739"/>
              <a:gd name="connsiteX60" fmla="*/ 9848940 w 12193149"/>
              <a:gd name="connsiteY60" fmla="*/ 1763915 h 2344739"/>
              <a:gd name="connsiteX61" fmla="*/ 9729457 w 12193149"/>
              <a:gd name="connsiteY61" fmla="*/ 1784122 h 2344739"/>
              <a:gd name="connsiteX62" fmla="*/ 9613704 w 12193149"/>
              <a:gd name="connsiteY62" fmla="*/ 1812371 h 2344739"/>
              <a:gd name="connsiteX63" fmla="*/ 9338590 w 12193149"/>
              <a:gd name="connsiteY63" fmla="*/ 1869293 h 2344739"/>
              <a:gd name="connsiteX64" fmla="*/ 9232518 w 12193149"/>
              <a:gd name="connsiteY64" fmla="*/ 1893149 h 2344739"/>
              <a:gd name="connsiteX65" fmla="*/ 9156690 w 12193149"/>
              <a:gd name="connsiteY65" fmla="*/ 1903228 h 2344739"/>
              <a:gd name="connsiteX66" fmla="*/ 9054601 w 12193149"/>
              <a:gd name="connsiteY66" fmla="*/ 1910755 h 2344739"/>
              <a:gd name="connsiteX67" fmla="*/ 9006634 w 12193149"/>
              <a:gd name="connsiteY67" fmla="*/ 1914040 h 2344739"/>
              <a:gd name="connsiteX68" fmla="*/ 9006349 w 12193149"/>
              <a:gd name="connsiteY68" fmla="*/ 1913800 h 2344739"/>
              <a:gd name="connsiteX69" fmla="*/ 8997380 w 12193149"/>
              <a:gd name="connsiteY69" fmla="*/ 1915011 h 2344739"/>
              <a:gd name="connsiteX70" fmla="*/ 8991542 w 12193149"/>
              <a:gd name="connsiteY70" fmla="*/ 1917072 h 2344739"/>
              <a:gd name="connsiteX71" fmla="*/ 8975485 w 12193149"/>
              <a:gd name="connsiteY71" fmla="*/ 1920298 h 2344739"/>
              <a:gd name="connsiteX72" fmla="*/ 8969159 w 12193149"/>
              <a:gd name="connsiteY72" fmla="*/ 1919598 h 2344739"/>
              <a:gd name="connsiteX73" fmla="*/ 8964196 w 12193149"/>
              <a:gd name="connsiteY73" fmla="*/ 1917373 h 2344739"/>
              <a:gd name="connsiteX74" fmla="*/ 8930136 w 12193149"/>
              <a:gd name="connsiteY74" fmla="*/ 1914185 h 2344739"/>
              <a:gd name="connsiteX75" fmla="*/ 8753592 w 12193149"/>
              <a:gd name="connsiteY75" fmla="*/ 1933417 h 2344739"/>
              <a:gd name="connsiteX76" fmla="*/ 8708995 w 12193149"/>
              <a:gd name="connsiteY76" fmla="*/ 1935518 h 2344739"/>
              <a:gd name="connsiteX77" fmla="*/ 8597219 w 12193149"/>
              <a:gd name="connsiteY77" fmla="*/ 1944090 h 2344739"/>
              <a:gd name="connsiteX78" fmla="*/ 8526378 w 12193149"/>
              <a:gd name="connsiteY78" fmla="*/ 1929248 h 2344739"/>
              <a:gd name="connsiteX79" fmla="*/ 8512131 w 12193149"/>
              <a:gd name="connsiteY79" fmla="*/ 1935163 h 2344739"/>
              <a:gd name="connsiteX80" fmla="*/ 8507315 w 12193149"/>
              <a:gd name="connsiteY80" fmla="*/ 1938164 h 2344739"/>
              <a:gd name="connsiteX81" fmla="*/ 8499116 w 12193149"/>
              <a:gd name="connsiteY81" fmla="*/ 1940902 h 2344739"/>
              <a:gd name="connsiteX82" fmla="*/ 8498742 w 12193149"/>
              <a:gd name="connsiteY82" fmla="*/ 1940723 h 2344739"/>
              <a:gd name="connsiteX83" fmla="*/ 8491397 w 12193149"/>
              <a:gd name="connsiteY83" fmla="*/ 1943773 h 2344739"/>
              <a:gd name="connsiteX84" fmla="*/ 8368330 w 12193149"/>
              <a:gd name="connsiteY84" fmla="*/ 1957815 h 2344739"/>
              <a:gd name="connsiteX85" fmla="*/ 8354947 w 12193149"/>
              <a:gd name="connsiteY85" fmla="*/ 1958009 h 2344739"/>
              <a:gd name="connsiteX86" fmla="*/ 8321252 w 12193149"/>
              <a:gd name="connsiteY86" fmla="*/ 1974587 h 2344739"/>
              <a:gd name="connsiteX87" fmla="*/ 8315581 w 12193149"/>
              <a:gd name="connsiteY87" fmla="*/ 1974913 h 2344739"/>
              <a:gd name="connsiteX88" fmla="*/ 8296322 w 12193149"/>
              <a:gd name="connsiteY88" fmla="*/ 1988808 h 2344739"/>
              <a:gd name="connsiteX89" fmla="*/ 8285424 w 12193149"/>
              <a:gd name="connsiteY89" fmla="*/ 1994631 h 2344739"/>
              <a:gd name="connsiteX90" fmla="*/ 8284298 w 12193149"/>
              <a:gd name="connsiteY90" fmla="*/ 1999074 h 2344739"/>
              <a:gd name="connsiteX91" fmla="*/ 8267224 w 12193149"/>
              <a:gd name="connsiteY91" fmla="*/ 2006249 h 2344739"/>
              <a:gd name="connsiteX92" fmla="*/ 8264525 w 12193149"/>
              <a:gd name="connsiteY92" fmla="*/ 2006019 h 2344739"/>
              <a:gd name="connsiteX93" fmla="*/ 8253181 w 12193149"/>
              <a:gd name="connsiteY93" fmla="*/ 2015862 h 2344739"/>
              <a:gd name="connsiteX94" fmla="*/ 8246982 w 12193149"/>
              <a:gd name="connsiteY94" fmla="*/ 2028854 h 2344739"/>
              <a:gd name="connsiteX95" fmla="*/ 8091420 w 12193149"/>
              <a:gd name="connsiteY95" fmla="*/ 2075015 h 2344739"/>
              <a:gd name="connsiteX96" fmla="*/ 7906555 w 12193149"/>
              <a:gd name="connsiteY96" fmla="*/ 2116988 h 2344739"/>
              <a:gd name="connsiteX97" fmla="*/ 7719893 w 12193149"/>
              <a:gd name="connsiteY97" fmla="*/ 2142703 h 2344739"/>
              <a:gd name="connsiteX98" fmla="*/ 7615495 w 12193149"/>
              <a:gd name="connsiteY98" fmla="*/ 2139232 h 2344739"/>
              <a:gd name="connsiteX99" fmla="*/ 7528691 w 12193149"/>
              <a:gd name="connsiteY99" fmla="*/ 2145060 h 2344739"/>
              <a:gd name="connsiteX100" fmla="*/ 7520719 w 12193149"/>
              <a:gd name="connsiteY100" fmla="*/ 2147613 h 2344739"/>
              <a:gd name="connsiteX101" fmla="*/ 7508559 w 12193149"/>
              <a:gd name="connsiteY101" fmla="*/ 2148948 h 2344739"/>
              <a:gd name="connsiteX102" fmla="*/ 7508188 w 12193149"/>
              <a:gd name="connsiteY102" fmla="*/ 2148621 h 2344739"/>
              <a:gd name="connsiteX103" fmla="*/ 7496943 w 12193149"/>
              <a:gd name="connsiteY103" fmla="*/ 2150573 h 2344739"/>
              <a:gd name="connsiteX104" fmla="*/ 7219707 w 12193149"/>
              <a:gd name="connsiteY104" fmla="*/ 2156680 h 2344739"/>
              <a:gd name="connsiteX105" fmla="*/ 7202249 w 12193149"/>
              <a:gd name="connsiteY105" fmla="*/ 2161230 h 2344739"/>
              <a:gd name="connsiteX106" fmla="*/ 7198152 w 12193149"/>
              <a:gd name="connsiteY106" fmla="*/ 2166588 h 2344739"/>
              <a:gd name="connsiteX107" fmla="*/ 7171956 w 12193149"/>
              <a:gd name="connsiteY107" fmla="*/ 2171236 h 2344739"/>
              <a:gd name="connsiteX108" fmla="*/ 7098136 w 12193149"/>
              <a:gd name="connsiteY108" fmla="*/ 2183464 h 2344739"/>
              <a:gd name="connsiteX109" fmla="*/ 7019644 w 12193149"/>
              <a:gd name="connsiteY109" fmla="*/ 2183090 h 2344739"/>
              <a:gd name="connsiteX110" fmla="*/ 6905294 w 12193149"/>
              <a:gd name="connsiteY110" fmla="*/ 2212596 h 2344739"/>
              <a:gd name="connsiteX111" fmla="*/ 6709370 w 12193149"/>
              <a:gd name="connsiteY111" fmla="*/ 2240551 h 2344739"/>
              <a:gd name="connsiteX112" fmla="*/ 6550602 w 12193149"/>
              <a:gd name="connsiteY112" fmla="*/ 2269327 h 2344739"/>
              <a:gd name="connsiteX113" fmla="*/ 6318708 w 12193149"/>
              <a:gd name="connsiteY113" fmla="*/ 2316127 h 2344739"/>
              <a:gd name="connsiteX114" fmla="*/ 6169822 w 12193149"/>
              <a:gd name="connsiteY114" fmla="*/ 2318214 h 2344739"/>
              <a:gd name="connsiteX115" fmla="*/ 6074996 w 12193149"/>
              <a:gd name="connsiteY115" fmla="*/ 2338676 h 2344739"/>
              <a:gd name="connsiteX116" fmla="*/ 6069677 w 12193149"/>
              <a:gd name="connsiteY116" fmla="*/ 2337139 h 2344739"/>
              <a:gd name="connsiteX117" fmla="*/ 6049786 w 12193149"/>
              <a:gd name="connsiteY117" fmla="*/ 2337822 h 2344739"/>
              <a:gd name="connsiteX118" fmla="*/ 6042433 w 12193149"/>
              <a:gd name="connsiteY118" fmla="*/ 2329473 h 2344739"/>
              <a:gd name="connsiteX119" fmla="*/ 6011238 w 12193149"/>
              <a:gd name="connsiteY119" fmla="*/ 2324380 h 2344739"/>
              <a:gd name="connsiteX120" fmla="*/ 5958523 w 12193149"/>
              <a:gd name="connsiteY120" fmla="*/ 2328024 h 2344739"/>
              <a:gd name="connsiteX121" fmla="*/ 5760067 w 12193149"/>
              <a:gd name="connsiteY121" fmla="*/ 2343716 h 2344739"/>
              <a:gd name="connsiteX122" fmla="*/ 5628108 w 12193149"/>
              <a:gd name="connsiteY122" fmla="*/ 2344739 h 2344739"/>
              <a:gd name="connsiteX123" fmla="*/ 5472054 w 12193149"/>
              <a:gd name="connsiteY123" fmla="*/ 2330719 h 2344739"/>
              <a:gd name="connsiteX124" fmla="*/ 5433909 w 12193149"/>
              <a:gd name="connsiteY124" fmla="*/ 2319466 h 2344739"/>
              <a:gd name="connsiteX125" fmla="*/ 5382817 w 12193149"/>
              <a:gd name="connsiteY125" fmla="*/ 2301764 h 2344739"/>
              <a:gd name="connsiteX126" fmla="*/ 5262912 w 12193149"/>
              <a:gd name="connsiteY126" fmla="*/ 2281347 h 2344739"/>
              <a:gd name="connsiteX127" fmla="*/ 5224109 w 12193149"/>
              <a:gd name="connsiteY127" fmla="*/ 2270223 h 2344739"/>
              <a:gd name="connsiteX128" fmla="*/ 5175808 w 12193149"/>
              <a:gd name="connsiteY128" fmla="*/ 2267233 h 2344739"/>
              <a:gd name="connsiteX129" fmla="*/ 5157702 w 12193149"/>
              <a:gd name="connsiteY129" fmla="*/ 2260010 h 2344739"/>
              <a:gd name="connsiteX130" fmla="*/ 5143747 w 12193149"/>
              <a:gd name="connsiteY130" fmla="*/ 2256610 h 2344739"/>
              <a:gd name="connsiteX131" fmla="*/ 5140744 w 12193149"/>
              <a:gd name="connsiteY131" fmla="*/ 2254509 h 2344739"/>
              <a:gd name="connsiteX132" fmla="*/ 5122807 w 12193149"/>
              <a:gd name="connsiteY132" fmla="*/ 2243656 h 2344739"/>
              <a:gd name="connsiteX133" fmla="*/ 5066938 w 12193149"/>
              <a:gd name="connsiteY133" fmla="*/ 2250227 h 2344739"/>
              <a:gd name="connsiteX134" fmla="*/ 5012662 w 12193149"/>
              <a:gd name="connsiteY134" fmla="*/ 2233846 h 2344739"/>
              <a:gd name="connsiteX135" fmla="*/ 4841589 w 12193149"/>
              <a:gd name="connsiteY135" fmla="*/ 2209829 h 2344739"/>
              <a:gd name="connsiteX136" fmla="*/ 4763595 w 12193149"/>
              <a:gd name="connsiteY136" fmla="*/ 2182061 h 2344739"/>
              <a:gd name="connsiteX137" fmla="*/ 4724334 w 12193149"/>
              <a:gd name="connsiteY137" fmla="*/ 2173047 h 2344739"/>
              <a:gd name="connsiteX138" fmla="*/ 4722324 w 12193149"/>
              <a:gd name="connsiteY138" fmla="*/ 2172298 h 2344739"/>
              <a:gd name="connsiteX139" fmla="*/ 4723259 w 12193149"/>
              <a:gd name="connsiteY139" fmla="*/ 2172087 h 2344739"/>
              <a:gd name="connsiteX140" fmla="*/ 4718350 w 12193149"/>
              <a:gd name="connsiteY140" fmla="*/ 2170817 h 2344739"/>
              <a:gd name="connsiteX141" fmla="*/ 4722324 w 12193149"/>
              <a:gd name="connsiteY141" fmla="*/ 2172298 h 2344739"/>
              <a:gd name="connsiteX142" fmla="*/ 4716674 w 12193149"/>
              <a:gd name="connsiteY142" fmla="*/ 2173573 h 2344739"/>
              <a:gd name="connsiteX143" fmla="*/ 4516962 w 12193149"/>
              <a:gd name="connsiteY143" fmla="*/ 2163671 h 2344739"/>
              <a:gd name="connsiteX144" fmla="*/ 4429691 w 12193149"/>
              <a:gd name="connsiteY144" fmla="*/ 2153020 h 2344739"/>
              <a:gd name="connsiteX145" fmla="*/ 4364023 w 12193149"/>
              <a:gd name="connsiteY145" fmla="*/ 2151674 h 2344739"/>
              <a:gd name="connsiteX146" fmla="*/ 4318114 w 12193149"/>
              <a:gd name="connsiteY146" fmla="*/ 2158289 h 2344739"/>
              <a:gd name="connsiteX147" fmla="*/ 4316258 w 12193149"/>
              <a:gd name="connsiteY147" fmla="*/ 2156948 h 2344739"/>
              <a:gd name="connsiteX148" fmla="*/ 4296292 w 12193149"/>
              <a:gd name="connsiteY148" fmla="*/ 2155069 h 2344739"/>
              <a:gd name="connsiteX149" fmla="*/ 4291212 w 12193149"/>
              <a:gd name="connsiteY149" fmla="*/ 2157986 h 2344739"/>
              <a:gd name="connsiteX150" fmla="*/ 4277290 w 12193149"/>
              <a:gd name="connsiteY150" fmla="*/ 2157740 h 2344739"/>
              <a:gd name="connsiteX151" fmla="*/ 4249265 w 12193149"/>
              <a:gd name="connsiteY151" fmla="*/ 2160064 h 2344739"/>
              <a:gd name="connsiteX152" fmla="*/ 4203199 w 12193149"/>
              <a:gd name="connsiteY152" fmla="*/ 2157269 h 2344739"/>
              <a:gd name="connsiteX153" fmla="*/ 4202893 w 12193149"/>
              <a:gd name="connsiteY153" fmla="*/ 2156010 h 2344739"/>
              <a:gd name="connsiteX154" fmla="*/ 4192396 w 12193149"/>
              <a:gd name="connsiteY154" fmla="*/ 2150376 h 2344739"/>
              <a:gd name="connsiteX155" fmla="*/ 4143893 w 12193149"/>
              <a:gd name="connsiteY155" fmla="*/ 2134511 h 2344739"/>
              <a:gd name="connsiteX156" fmla="*/ 4084245 w 12193149"/>
              <a:gd name="connsiteY156" fmla="*/ 2107978 h 2344739"/>
              <a:gd name="connsiteX157" fmla="*/ 4075694 w 12193149"/>
              <a:gd name="connsiteY157" fmla="*/ 2107143 h 2344739"/>
              <a:gd name="connsiteX158" fmla="*/ 4075575 w 12193149"/>
              <a:gd name="connsiteY158" fmla="*/ 2106844 h 2344739"/>
              <a:gd name="connsiteX159" fmla="*/ 4066658 w 12193149"/>
              <a:gd name="connsiteY159" fmla="*/ 2105400 h 2344739"/>
              <a:gd name="connsiteX160" fmla="*/ 4060102 w 12193149"/>
              <a:gd name="connsiteY160" fmla="*/ 2105618 h 2344739"/>
              <a:gd name="connsiteX161" fmla="*/ 4043512 w 12193149"/>
              <a:gd name="connsiteY161" fmla="*/ 2103997 h 2344739"/>
              <a:gd name="connsiteX162" fmla="*/ 4038145 w 12193149"/>
              <a:gd name="connsiteY162" fmla="*/ 2101563 h 2344739"/>
              <a:gd name="connsiteX163" fmla="*/ 4036511 w 12193149"/>
              <a:gd name="connsiteY163" fmla="*/ 2097896 h 2344739"/>
              <a:gd name="connsiteX164" fmla="*/ 4034926 w 12193149"/>
              <a:gd name="connsiteY164" fmla="*/ 2098131 h 2344739"/>
              <a:gd name="connsiteX165" fmla="*/ 4005686 w 12193149"/>
              <a:gd name="connsiteY165" fmla="*/ 2085563 h 2344739"/>
              <a:gd name="connsiteX166" fmla="*/ 3937994 w 12193149"/>
              <a:gd name="connsiteY166" fmla="*/ 2068106 h 2344739"/>
              <a:gd name="connsiteX167" fmla="*/ 3898423 w 12193149"/>
              <a:gd name="connsiteY167" fmla="*/ 2062451 h 2344739"/>
              <a:gd name="connsiteX168" fmla="*/ 3790908 w 12193149"/>
              <a:gd name="connsiteY168" fmla="*/ 2042213 h 2344739"/>
              <a:gd name="connsiteX169" fmla="*/ 3683661 w 12193149"/>
              <a:gd name="connsiteY169" fmla="*/ 2018290 h 2344739"/>
              <a:gd name="connsiteX170" fmla="*/ 3611183 w 12193149"/>
              <a:gd name="connsiteY170" fmla="*/ 1986019 h 2344739"/>
              <a:gd name="connsiteX171" fmla="*/ 3605003 w 12193149"/>
              <a:gd name="connsiteY171" fmla="*/ 1987381 h 2344739"/>
              <a:gd name="connsiteX172" fmla="*/ 3595884 w 12193149"/>
              <a:gd name="connsiteY172" fmla="*/ 1987545 h 2344739"/>
              <a:gd name="connsiteX173" fmla="*/ 3595649 w 12193149"/>
              <a:gd name="connsiteY173" fmla="*/ 1987276 h 2344739"/>
              <a:gd name="connsiteX174" fmla="*/ 3587126 w 12193149"/>
              <a:gd name="connsiteY174" fmla="*/ 1987966 h 2344739"/>
              <a:gd name="connsiteX175" fmla="*/ 3537283 w 12193149"/>
              <a:gd name="connsiteY175" fmla="*/ 1978267 h 2344739"/>
              <a:gd name="connsiteX176" fmla="*/ 3474371 w 12193149"/>
              <a:gd name="connsiteY176" fmla="*/ 1974606 h 2344739"/>
              <a:gd name="connsiteX177" fmla="*/ 3401876 w 12193149"/>
              <a:gd name="connsiteY177" fmla="*/ 1962558 h 2344739"/>
              <a:gd name="connsiteX178" fmla="*/ 3365036 w 12193149"/>
              <a:gd name="connsiteY178" fmla="*/ 1979510 h 2344739"/>
              <a:gd name="connsiteX179" fmla="*/ 3345174 w 12193149"/>
              <a:gd name="connsiteY179" fmla="*/ 1981192 h 2344739"/>
              <a:gd name="connsiteX180" fmla="*/ 3342846 w 12193149"/>
              <a:gd name="connsiteY180" fmla="*/ 1980217 h 2344739"/>
              <a:gd name="connsiteX181" fmla="*/ 3263504 w 12193149"/>
              <a:gd name="connsiteY181" fmla="*/ 1986094 h 2344739"/>
              <a:gd name="connsiteX182" fmla="*/ 3143704 w 12193149"/>
              <a:gd name="connsiteY182" fmla="*/ 1993869 h 2344739"/>
              <a:gd name="connsiteX183" fmla="*/ 3031439 w 12193149"/>
              <a:gd name="connsiteY183" fmla="*/ 1996512 h 2344739"/>
              <a:gd name="connsiteX184" fmla="*/ 2782717 w 12193149"/>
              <a:gd name="connsiteY184" fmla="*/ 2018333 h 2344739"/>
              <a:gd name="connsiteX185" fmla="*/ 2647675 w 12193149"/>
              <a:gd name="connsiteY185" fmla="*/ 2028869 h 2344739"/>
              <a:gd name="connsiteX186" fmla="*/ 2569176 w 12193149"/>
              <a:gd name="connsiteY186" fmla="*/ 2002628 h 2344739"/>
              <a:gd name="connsiteX187" fmla="*/ 2444403 w 12193149"/>
              <a:gd name="connsiteY187" fmla="*/ 2016529 h 2344739"/>
              <a:gd name="connsiteX188" fmla="*/ 2316260 w 12193149"/>
              <a:gd name="connsiteY188" fmla="*/ 2024996 h 2344739"/>
              <a:gd name="connsiteX189" fmla="*/ 2209726 w 12193149"/>
              <a:gd name="connsiteY189" fmla="*/ 2019763 h 2344739"/>
              <a:gd name="connsiteX190" fmla="*/ 2095813 w 12193149"/>
              <a:gd name="connsiteY190" fmla="*/ 2003052 h 2344739"/>
              <a:gd name="connsiteX191" fmla="*/ 1998504 w 12193149"/>
              <a:gd name="connsiteY191" fmla="*/ 1995032 h 2344739"/>
              <a:gd name="connsiteX192" fmla="*/ 1929320 w 12193149"/>
              <a:gd name="connsiteY192" fmla="*/ 2016977 h 2344739"/>
              <a:gd name="connsiteX193" fmla="*/ 1922798 w 12193149"/>
              <a:gd name="connsiteY193" fmla="*/ 2012146 h 2344739"/>
              <a:gd name="connsiteX194" fmla="*/ 1874228 w 12193149"/>
              <a:gd name="connsiteY194" fmla="*/ 2013741 h 2344739"/>
              <a:gd name="connsiteX195" fmla="*/ 1787803 w 12193149"/>
              <a:gd name="connsiteY195" fmla="*/ 2041363 h 2344739"/>
              <a:gd name="connsiteX196" fmla="*/ 1739352 w 12193149"/>
              <a:gd name="connsiteY196" fmla="*/ 2036312 h 2344739"/>
              <a:gd name="connsiteX197" fmla="*/ 1676219 w 12193149"/>
              <a:gd name="connsiteY197" fmla="*/ 2019963 h 2344739"/>
              <a:gd name="connsiteX198" fmla="*/ 1609817 w 12193149"/>
              <a:gd name="connsiteY198" fmla="*/ 2013066 h 2344739"/>
              <a:gd name="connsiteX199" fmla="*/ 1497258 w 12193149"/>
              <a:gd name="connsiteY199" fmla="*/ 1987476 h 2344739"/>
              <a:gd name="connsiteX200" fmla="*/ 1151127 w 12193149"/>
              <a:gd name="connsiteY200" fmla="*/ 1938041 h 2344739"/>
              <a:gd name="connsiteX201" fmla="*/ 859417 w 12193149"/>
              <a:gd name="connsiteY201" fmla="*/ 1928608 h 2344739"/>
              <a:gd name="connsiteX202" fmla="*/ 838688 w 12193149"/>
              <a:gd name="connsiteY202" fmla="*/ 1929821 h 2344739"/>
              <a:gd name="connsiteX203" fmla="*/ 817957 w 12193149"/>
              <a:gd name="connsiteY203" fmla="*/ 1927857 h 2344739"/>
              <a:gd name="connsiteX204" fmla="*/ 812654 w 12193149"/>
              <a:gd name="connsiteY204" fmla="*/ 1930751 h 2344739"/>
              <a:gd name="connsiteX205" fmla="*/ 721195 w 12193149"/>
              <a:gd name="connsiteY205" fmla="*/ 1929661 h 2344739"/>
              <a:gd name="connsiteX206" fmla="*/ 720890 w 12193149"/>
              <a:gd name="connsiteY206" fmla="*/ 1928399 h 2344739"/>
              <a:gd name="connsiteX207" fmla="*/ 710023 w 12193149"/>
              <a:gd name="connsiteY207" fmla="*/ 1922722 h 2344739"/>
              <a:gd name="connsiteX208" fmla="*/ 597940 w 12193149"/>
              <a:gd name="connsiteY208" fmla="*/ 1879864 h 2344739"/>
              <a:gd name="connsiteX209" fmla="*/ 579683 w 12193149"/>
              <a:gd name="connsiteY209" fmla="*/ 1877212 h 2344739"/>
              <a:gd name="connsiteX210" fmla="*/ 572865 w 12193149"/>
              <a:gd name="connsiteY210" fmla="*/ 1877401 h 2344739"/>
              <a:gd name="connsiteX211" fmla="*/ 446247 w 12193149"/>
              <a:gd name="connsiteY211" fmla="*/ 1839371 h 2344739"/>
              <a:gd name="connsiteX212" fmla="*/ 405163 w 12193149"/>
              <a:gd name="connsiteY212" fmla="*/ 1833548 h 2344739"/>
              <a:gd name="connsiteX213" fmla="*/ 293583 w 12193149"/>
              <a:gd name="connsiteY213" fmla="*/ 1812852 h 2344739"/>
              <a:gd name="connsiteX214" fmla="*/ 119529 w 12193149"/>
              <a:gd name="connsiteY214" fmla="*/ 1761047 h 2344739"/>
              <a:gd name="connsiteX215" fmla="*/ 16674 w 12193149"/>
              <a:gd name="connsiteY215" fmla="*/ 1758191 h 2344739"/>
              <a:gd name="connsiteX216" fmla="*/ 1150 w 12193149"/>
              <a:gd name="connsiteY216" fmla="*/ 1752722 h 2344739"/>
              <a:gd name="connsiteX217" fmla="*/ 1148 w 12193149"/>
              <a:gd name="connsiteY217" fmla="*/ 222213 h 2344739"/>
              <a:gd name="connsiteX218" fmla="*/ 1148 w 12193149"/>
              <a:gd name="connsiteY218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9 w 12193149"/>
              <a:gd name="connsiteY3" fmla="*/ 579739 h 2344739"/>
              <a:gd name="connsiteX4" fmla="*/ 12185986 w 12193149"/>
              <a:gd name="connsiteY4" fmla="*/ 584189 h 2344739"/>
              <a:gd name="connsiteX5" fmla="*/ 12156363 w 12193149"/>
              <a:gd name="connsiteY5" fmla="*/ 597366 h 2344739"/>
              <a:gd name="connsiteX6" fmla="*/ 12139215 w 12193149"/>
              <a:gd name="connsiteY6" fmla="*/ 623179 h 2344739"/>
              <a:gd name="connsiteX7" fmla="*/ 12126327 w 12193149"/>
              <a:gd name="connsiteY7" fmla="*/ 624690 h 2344739"/>
              <a:gd name="connsiteX8" fmla="*/ 12124007 w 12193149"/>
              <a:gd name="connsiteY8" fmla="*/ 624794 h 2344739"/>
              <a:gd name="connsiteX9" fmla="*/ 12116854 w 12193149"/>
              <a:gd name="connsiteY9" fmla="*/ 628608 h 2344739"/>
              <a:gd name="connsiteX10" fmla="*/ 12099497 w 12193149"/>
              <a:gd name="connsiteY10" fmla="*/ 628139 h 2344739"/>
              <a:gd name="connsiteX11" fmla="*/ 12087073 w 12193149"/>
              <a:gd name="connsiteY11" fmla="*/ 636341 h 2344739"/>
              <a:gd name="connsiteX12" fmla="*/ 12031073 w 12193149"/>
              <a:gd name="connsiteY12" fmla="*/ 680009 h 2344739"/>
              <a:gd name="connsiteX13" fmla="*/ 11995833 w 12193149"/>
              <a:gd name="connsiteY13" fmla="*/ 703458 h 2344739"/>
              <a:gd name="connsiteX14" fmla="*/ 11979717 w 12193149"/>
              <a:gd name="connsiteY14" fmla="*/ 708161 h 2344739"/>
              <a:gd name="connsiteX15" fmla="*/ 11959046 w 12193149"/>
              <a:gd name="connsiteY15" fmla="*/ 717558 h 2344739"/>
              <a:gd name="connsiteX16" fmla="*/ 11920454 w 12193149"/>
              <a:gd name="connsiteY16" fmla="*/ 730883 h 2344739"/>
              <a:gd name="connsiteX17" fmla="*/ 11903656 w 12193149"/>
              <a:gd name="connsiteY17" fmla="*/ 742426 h 2344739"/>
              <a:gd name="connsiteX18" fmla="*/ 11895048 w 12193149"/>
              <a:gd name="connsiteY18" fmla="*/ 744791 h 2344739"/>
              <a:gd name="connsiteX19" fmla="*/ 11891968 w 12193149"/>
              <a:gd name="connsiteY19" fmla="*/ 755729 h 2344739"/>
              <a:gd name="connsiteX20" fmla="*/ 11870776 w 12193149"/>
              <a:gd name="connsiteY20" fmla="*/ 777816 h 2344739"/>
              <a:gd name="connsiteX21" fmla="*/ 11813376 w 12193149"/>
              <a:gd name="connsiteY21" fmla="*/ 797659 h 2344739"/>
              <a:gd name="connsiteX22" fmla="*/ 11590693 w 12193149"/>
              <a:gd name="connsiteY22" fmla="*/ 963777 h 2344739"/>
              <a:gd name="connsiteX23" fmla="*/ 11506817 w 12193149"/>
              <a:gd name="connsiteY23" fmla="*/ 1033623 h 2344739"/>
              <a:gd name="connsiteX24" fmla="*/ 11280332 w 12193149"/>
              <a:gd name="connsiteY24" fmla="*/ 1223571 h 2344739"/>
              <a:gd name="connsiteX25" fmla="*/ 11228309 w 12193149"/>
              <a:gd name="connsiteY25" fmla="*/ 1276236 h 2344739"/>
              <a:gd name="connsiteX26" fmla="*/ 11218087 w 12193149"/>
              <a:gd name="connsiteY26" fmla="*/ 1275961 h 2344739"/>
              <a:gd name="connsiteX27" fmla="*/ 11217184 w 12193149"/>
              <a:gd name="connsiteY27" fmla="*/ 1275018 h 2344739"/>
              <a:gd name="connsiteX28" fmla="*/ 11188885 w 12193149"/>
              <a:gd name="connsiteY28" fmla="*/ 1292383 h 2344739"/>
              <a:gd name="connsiteX29" fmla="*/ 11184501 w 12193149"/>
              <a:gd name="connsiteY29" fmla="*/ 1292525 h 2344739"/>
              <a:gd name="connsiteX30" fmla="*/ 11166854 w 12193149"/>
              <a:gd name="connsiteY30" fmla="*/ 1306612 h 2344739"/>
              <a:gd name="connsiteX31" fmla="*/ 11157311 w 12193149"/>
              <a:gd name="connsiteY31" fmla="*/ 1312414 h 2344739"/>
              <a:gd name="connsiteX32" fmla="*/ 11155496 w 12193149"/>
              <a:gd name="connsiteY32" fmla="*/ 1317097 h 2344739"/>
              <a:gd name="connsiteX33" fmla="*/ 11140961 w 12193149"/>
              <a:gd name="connsiteY33" fmla="*/ 1324115 h 2344739"/>
              <a:gd name="connsiteX34" fmla="*/ 11138961 w 12193149"/>
              <a:gd name="connsiteY34" fmla="*/ 1323772 h 2344739"/>
              <a:gd name="connsiteX35" fmla="*/ 11128208 w 12193149"/>
              <a:gd name="connsiteY35" fmla="*/ 1333832 h 2344739"/>
              <a:gd name="connsiteX36" fmla="*/ 11120691 w 12193149"/>
              <a:gd name="connsiteY36" fmla="*/ 1347424 h 2344739"/>
              <a:gd name="connsiteX37" fmla="*/ 10894683 w 12193149"/>
              <a:gd name="connsiteY37" fmla="*/ 1473399 h 2344739"/>
              <a:gd name="connsiteX38" fmla="*/ 10773300 w 12193149"/>
              <a:gd name="connsiteY38" fmla="*/ 1523191 h 2344739"/>
              <a:gd name="connsiteX39" fmla="*/ 10627668 w 12193149"/>
              <a:gd name="connsiteY39" fmla="*/ 1559229 h 2344739"/>
              <a:gd name="connsiteX40" fmla="*/ 10581895 w 12193149"/>
              <a:gd name="connsiteY40" fmla="*/ 1568689 h 2344739"/>
              <a:gd name="connsiteX41" fmla="*/ 10547790 w 12193149"/>
              <a:gd name="connsiteY41" fmla="*/ 1598423 h 2344739"/>
              <a:gd name="connsiteX42" fmla="*/ 10529643 w 12193149"/>
              <a:gd name="connsiteY42" fmla="*/ 1596907 h 2344739"/>
              <a:gd name="connsiteX43" fmla="*/ 10526446 w 12193149"/>
              <a:gd name="connsiteY43" fmla="*/ 1596411 h 2344739"/>
              <a:gd name="connsiteX44" fmla="*/ 10515129 w 12193149"/>
              <a:gd name="connsiteY44" fmla="*/ 1599537 h 2344739"/>
              <a:gd name="connsiteX45" fmla="*/ 10491735 w 12193149"/>
              <a:gd name="connsiteY45" fmla="*/ 1594156 h 2344739"/>
              <a:gd name="connsiteX46" fmla="*/ 10471418 w 12193149"/>
              <a:gd name="connsiteY46" fmla="*/ 1601693 h 2344739"/>
              <a:gd name="connsiteX47" fmla="*/ 10377042 w 12193149"/>
              <a:gd name="connsiteY47" fmla="*/ 1644598 h 2344739"/>
              <a:gd name="connsiteX48" fmla="*/ 10319338 w 12193149"/>
              <a:gd name="connsiteY48" fmla="*/ 1666221 h 2344739"/>
              <a:gd name="connsiteX49" fmla="*/ 10295467 w 12193149"/>
              <a:gd name="connsiteY49" fmla="*/ 1668079 h 2344739"/>
              <a:gd name="connsiteX50" fmla="*/ 10263443 w 12193149"/>
              <a:gd name="connsiteY50" fmla="*/ 1674948 h 2344739"/>
              <a:gd name="connsiteX51" fmla="*/ 10205418 w 12193149"/>
              <a:gd name="connsiteY51" fmla="*/ 1682149 h 2344739"/>
              <a:gd name="connsiteX52" fmla="*/ 10177759 w 12193149"/>
              <a:gd name="connsiteY52" fmla="*/ 1692943 h 2344739"/>
              <a:gd name="connsiteX53" fmla="*/ 10165070 w 12193149"/>
              <a:gd name="connsiteY53" fmla="*/ 1693739 h 2344739"/>
              <a:gd name="connsiteX54" fmla="*/ 10156308 w 12193149"/>
              <a:gd name="connsiteY54" fmla="*/ 1707487 h 2344739"/>
              <a:gd name="connsiteX55" fmla="*/ 10118267 w 12193149"/>
              <a:gd name="connsiteY55" fmla="*/ 1731142 h 2344739"/>
              <a:gd name="connsiteX56" fmla="*/ 10083317 w 12193149"/>
              <a:gd name="connsiteY56" fmla="*/ 1743296 h 2344739"/>
              <a:gd name="connsiteX57" fmla="*/ 10040388 w 12193149"/>
              <a:gd name="connsiteY57" fmla="*/ 1741632 h 2344739"/>
              <a:gd name="connsiteX58" fmla="*/ 9961167 w 12193149"/>
              <a:gd name="connsiteY58" fmla="*/ 1757147 h 2344739"/>
              <a:gd name="connsiteX59" fmla="*/ 9848940 w 12193149"/>
              <a:gd name="connsiteY59" fmla="*/ 1763915 h 2344739"/>
              <a:gd name="connsiteX60" fmla="*/ 9729457 w 12193149"/>
              <a:gd name="connsiteY60" fmla="*/ 1784122 h 2344739"/>
              <a:gd name="connsiteX61" fmla="*/ 9613704 w 12193149"/>
              <a:gd name="connsiteY61" fmla="*/ 1812371 h 2344739"/>
              <a:gd name="connsiteX62" fmla="*/ 9338590 w 12193149"/>
              <a:gd name="connsiteY62" fmla="*/ 1869293 h 2344739"/>
              <a:gd name="connsiteX63" fmla="*/ 9232518 w 12193149"/>
              <a:gd name="connsiteY63" fmla="*/ 1893149 h 2344739"/>
              <a:gd name="connsiteX64" fmla="*/ 9156690 w 12193149"/>
              <a:gd name="connsiteY64" fmla="*/ 1903228 h 2344739"/>
              <a:gd name="connsiteX65" fmla="*/ 9054601 w 12193149"/>
              <a:gd name="connsiteY65" fmla="*/ 1910755 h 2344739"/>
              <a:gd name="connsiteX66" fmla="*/ 9006634 w 12193149"/>
              <a:gd name="connsiteY66" fmla="*/ 1914040 h 2344739"/>
              <a:gd name="connsiteX67" fmla="*/ 9006349 w 12193149"/>
              <a:gd name="connsiteY67" fmla="*/ 1913800 h 2344739"/>
              <a:gd name="connsiteX68" fmla="*/ 8997380 w 12193149"/>
              <a:gd name="connsiteY68" fmla="*/ 1915011 h 2344739"/>
              <a:gd name="connsiteX69" fmla="*/ 8991542 w 12193149"/>
              <a:gd name="connsiteY69" fmla="*/ 1917072 h 2344739"/>
              <a:gd name="connsiteX70" fmla="*/ 8975485 w 12193149"/>
              <a:gd name="connsiteY70" fmla="*/ 1920298 h 2344739"/>
              <a:gd name="connsiteX71" fmla="*/ 8969159 w 12193149"/>
              <a:gd name="connsiteY71" fmla="*/ 1919598 h 2344739"/>
              <a:gd name="connsiteX72" fmla="*/ 8964196 w 12193149"/>
              <a:gd name="connsiteY72" fmla="*/ 1917373 h 2344739"/>
              <a:gd name="connsiteX73" fmla="*/ 8930136 w 12193149"/>
              <a:gd name="connsiteY73" fmla="*/ 1914185 h 2344739"/>
              <a:gd name="connsiteX74" fmla="*/ 8753592 w 12193149"/>
              <a:gd name="connsiteY74" fmla="*/ 1933417 h 2344739"/>
              <a:gd name="connsiteX75" fmla="*/ 8708995 w 12193149"/>
              <a:gd name="connsiteY75" fmla="*/ 1935518 h 2344739"/>
              <a:gd name="connsiteX76" fmla="*/ 8597219 w 12193149"/>
              <a:gd name="connsiteY76" fmla="*/ 1944090 h 2344739"/>
              <a:gd name="connsiteX77" fmla="*/ 8526378 w 12193149"/>
              <a:gd name="connsiteY77" fmla="*/ 1929248 h 2344739"/>
              <a:gd name="connsiteX78" fmla="*/ 8512131 w 12193149"/>
              <a:gd name="connsiteY78" fmla="*/ 1935163 h 2344739"/>
              <a:gd name="connsiteX79" fmla="*/ 8507315 w 12193149"/>
              <a:gd name="connsiteY79" fmla="*/ 1938164 h 2344739"/>
              <a:gd name="connsiteX80" fmla="*/ 8499116 w 12193149"/>
              <a:gd name="connsiteY80" fmla="*/ 1940902 h 2344739"/>
              <a:gd name="connsiteX81" fmla="*/ 8498742 w 12193149"/>
              <a:gd name="connsiteY81" fmla="*/ 1940723 h 2344739"/>
              <a:gd name="connsiteX82" fmla="*/ 8491397 w 12193149"/>
              <a:gd name="connsiteY82" fmla="*/ 1943773 h 2344739"/>
              <a:gd name="connsiteX83" fmla="*/ 8368330 w 12193149"/>
              <a:gd name="connsiteY83" fmla="*/ 1957815 h 2344739"/>
              <a:gd name="connsiteX84" fmla="*/ 8354947 w 12193149"/>
              <a:gd name="connsiteY84" fmla="*/ 1958009 h 2344739"/>
              <a:gd name="connsiteX85" fmla="*/ 8321252 w 12193149"/>
              <a:gd name="connsiteY85" fmla="*/ 1974587 h 2344739"/>
              <a:gd name="connsiteX86" fmla="*/ 8315581 w 12193149"/>
              <a:gd name="connsiteY86" fmla="*/ 1974913 h 2344739"/>
              <a:gd name="connsiteX87" fmla="*/ 8296322 w 12193149"/>
              <a:gd name="connsiteY87" fmla="*/ 1988808 h 2344739"/>
              <a:gd name="connsiteX88" fmla="*/ 8285424 w 12193149"/>
              <a:gd name="connsiteY88" fmla="*/ 1994631 h 2344739"/>
              <a:gd name="connsiteX89" fmla="*/ 8284298 w 12193149"/>
              <a:gd name="connsiteY89" fmla="*/ 1999074 h 2344739"/>
              <a:gd name="connsiteX90" fmla="*/ 8267224 w 12193149"/>
              <a:gd name="connsiteY90" fmla="*/ 2006249 h 2344739"/>
              <a:gd name="connsiteX91" fmla="*/ 8264525 w 12193149"/>
              <a:gd name="connsiteY91" fmla="*/ 2006019 h 2344739"/>
              <a:gd name="connsiteX92" fmla="*/ 8253181 w 12193149"/>
              <a:gd name="connsiteY92" fmla="*/ 2015862 h 2344739"/>
              <a:gd name="connsiteX93" fmla="*/ 8246982 w 12193149"/>
              <a:gd name="connsiteY93" fmla="*/ 2028854 h 2344739"/>
              <a:gd name="connsiteX94" fmla="*/ 8091420 w 12193149"/>
              <a:gd name="connsiteY94" fmla="*/ 2075015 h 2344739"/>
              <a:gd name="connsiteX95" fmla="*/ 7906555 w 12193149"/>
              <a:gd name="connsiteY95" fmla="*/ 2116988 h 2344739"/>
              <a:gd name="connsiteX96" fmla="*/ 7719893 w 12193149"/>
              <a:gd name="connsiteY96" fmla="*/ 2142703 h 2344739"/>
              <a:gd name="connsiteX97" fmla="*/ 7615495 w 12193149"/>
              <a:gd name="connsiteY97" fmla="*/ 2139232 h 2344739"/>
              <a:gd name="connsiteX98" fmla="*/ 7528691 w 12193149"/>
              <a:gd name="connsiteY98" fmla="*/ 2145060 h 2344739"/>
              <a:gd name="connsiteX99" fmla="*/ 7520719 w 12193149"/>
              <a:gd name="connsiteY99" fmla="*/ 2147613 h 2344739"/>
              <a:gd name="connsiteX100" fmla="*/ 7508559 w 12193149"/>
              <a:gd name="connsiteY100" fmla="*/ 2148948 h 2344739"/>
              <a:gd name="connsiteX101" fmla="*/ 7508188 w 12193149"/>
              <a:gd name="connsiteY101" fmla="*/ 2148621 h 2344739"/>
              <a:gd name="connsiteX102" fmla="*/ 7496943 w 12193149"/>
              <a:gd name="connsiteY102" fmla="*/ 2150573 h 2344739"/>
              <a:gd name="connsiteX103" fmla="*/ 7219707 w 12193149"/>
              <a:gd name="connsiteY103" fmla="*/ 2156680 h 2344739"/>
              <a:gd name="connsiteX104" fmla="*/ 7202249 w 12193149"/>
              <a:gd name="connsiteY104" fmla="*/ 2161230 h 2344739"/>
              <a:gd name="connsiteX105" fmla="*/ 7198152 w 12193149"/>
              <a:gd name="connsiteY105" fmla="*/ 2166588 h 2344739"/>
              <a:gd name="connsiteX106" fmla="*/ 7171956 w 12193149"/>
              <a:gd name="connsiteY106" fmla="*/ 2171236 h 2344739"/>
              <a:gd name="connsiteX107" fmla="*/ 7098136 w 12193149"/>
              <a:gd name="connsiteY107" fmla="*/ 2183464 h 2344739"/>
              <a:gd name="connsiteX108" fmla="*/ 7019644 w 12193149"/>
              <a:gd name="connsiteY108" fmla="*/ 2183090 h 2344739"/>
              <a:gd name="connsiteX109" fmla="*/ 6905294 w 12193149"/>
              <a:gd name="connsiteY109" fmla="*/ 2212596 h 2344739"/>
              <a:gd name="connsiteX110" fmla="*/ 6709370 w 12193149"/>
              <a:gd name="connsiteY110" fmla="*/ 2240551 h 2344739"/>
              <a:gd name="connsiteX111" fmla="*/ 6550602 w 12193149"/>
              <a:gd name="connsiteY111" fmla="*/ 2269327 h 2344739"/>
              <a:gd name="connsiteX112" fmla="*/ 6318708 w 12193149"/>
              <a:gd name="connsiteY112" fmla="*/ 2316127 h 2344739"/>
              <a:gd name="connsiteX113" fmla="*/ 6169822 w 12193149"/>
              <a:gd name="connsiteY113" fmla="*/ 2318214 h 2344739"/>
              <a:gd name="connsiteX114" fmla="*/ 6074996 w 12193149"/>
              <a:gd name="connsiteY114" fmla="*/ 2338676 h 2344739"/>
              <a:gd name="connsiteX115" fmla="*/ 6069677 w 12193149"/>
              <a:gd name="connsiteY115" fmla="*/ 2337139 h 2344739"/>
              <a:gd name="connsiteX116" fmla="*/ 6049786 w 12193149"/>
              <a:gd name="connsiteY116" fmla="*/ 2337822 h 2344739"/>
              <a:gd name="connsiteX117" fmla="*/ 6042433 w 12193149"/>
              <a:gd name="connsiteY117" fmla="*/ 2329473 h 2344739"/>
              <a:gd name="connsiteX118" fmla="*/ 6011238 w 12193149"/>
              <a:gd name="connsiteY118" fmla="*/ 2324380 h 2344739"/>
              <a:gd name="connsiteX119" fmla="*/ 5958523 w 12193149"/>
              <a:gd name="connsiteY119" fmla="*/ 2328024 h 2344739"/>
              <a:gd name="connsiteX120" fmla="*/ 5760067 w 12193149"/>
              <a:gd name="connsiteY120" fmla="*/ 2343716 h 2344739"/>
              <a:gd name="connsiteX121" fmla="*/ 5628108 w 12193149"/>
              <a:gd name="connsiteY121" fmla="*/ 2344739 h 2344739"/>
              <a:gd name="connsiteX122" fmla="*/ 5472054 w 12193149"/>
              <a:gd name="connsiteY122" fmla="*/ 2330719 h 2344739"/>
              <a:gd name="connsiteX123" fmla="*/ 5433909 w 12193149"/>
              <a:gd name="connsiteY123" fmla="*/ 2319466 h 2344739"/>
              <a:gd name="connsiteX124" fmla="*/ 5382817 w 12193149"/>
              <a:gd name="connsiteY124" fmla="*/ 2301764 h 2344739"/>
              <a:gd name="connsiteX125" fmla="*/ 5262912 w 12193149"/>
              <a:gd name="connsiteY125" fmla="*/ 2281347 h 2344739"/>
              <a:gd name="connsiteX126" fmla="*/ 5224109 w 12193149"/>
              <a:gd name="connsiteY126" fmla="*/ 2270223 h 2344739"/>
              <a:gd name="connsiteX127" fmla="*/ 5175808 w 12193149"/>
              <a:gd name="connsiteY127" fmla="*/ 2267233 h 2344739"/>
              <a:gd name="connsiteX128" fmla="*/ 5157702 w 12193149"/>
              <a:gd name="connsiteY128" fmla="*/ 2260010 h 2344739"/>
              <a:gd name="connsiteX129" fmla="*/ 5143747 w 12193149"/>
              <a:gd name="connsiteY129" fmla="*/ 2256610 h 2344739"/>
              <a:gd name="connsiteX130" fmla="*/ 5140744 w 12193149"/>
              <a:gd name="connsiteY130" fmla="*/ 2254509 h 2344739"/>
              <a:gd name="connsiteX131" fmla="*/ 5122807 w 12193149"/>
              <a:gd name="connsiteY131" fmla="*/ 2243656 h 2344739"/>
              <a:gd name="connsiteX132" fmla="*/ 5066938 w 12193149"/>
              <a:gd name="connsiteY132" fmla="*/ 2250227 h 2344739"/>
              <a:gd name="connsiteX133" fmla="*/ 5012662 w 12193149"/>
              <a:gd name="connsiteY133" fmla="*/ 2233846 h 2344739"/>
              <a:gd name="connsiteX134" fmla="*/ 4841589 w 12193149"/>
              <a:gd name="connsiteY134" fmla="*/ 2209829 h 2344739"/>
              <a:gd name="connsiteX135" fmla="*/ 4763595 w 12193149"/>
              <a:gd name="connsiteY135" fmla="*/ 2182061 h 2344739"/>
              <a:gd name="connsiteX136" fmla="*/ 4724334 w 12193149"/>
              <a:gd name="connsiteY136" fmla="*/ 2173047 h 2344739"/>
              <a:gd name="connsiteX137" fmla="*/ 4722324 w 12193149"/>
              <a:gd name="connsiteY137" fmla="*/ 2172298 h 2344739"/>
              <a:gd name="connsiteX138" fmla="*/ 4723259 w 12193149"/>
              <a:gd name="connsiteY138" fmla="*/ 2172087 h 2344739"/>
              <a:gd name="connsiteX139" fmla="*/ 4718350 w 12193149"/>
              <a:gd name="connsiteY139" fmla="*/ 2170817 h 2344739"/>
              <a:gd name="connsiteX140" fmla="*/ 4722324 w 12193149"/>
              <a:gd name="connsiteY140" fmla="*/ 2172298 h 2344739"/>
              <a:gd name="connsiteX141" fmla="*/ 4716674 w 12193149"/>
              <a:gd name="connsiteY141" fmla="*/ 2173573 h 2344739"/>
              <a:gd name="connsiteX142" fmla="*/ 4516962 w 12193149"/>
              <a:gd name="connsiteY142" fmla="*/ 2163671 h 2344739"/>
              <a:gd name="connsiteX143" fmla="*/ 4429691 w 12193149"/>
              <a:gd name="connsiteY143" fmla="*/ 2153020 h 2344739"/>
              <a:gd name="connsiteX144" fmla="*/ 4364023 w 12193149"/>
              <a:gd name="connsiteY144" fmla="*/ 2151674 h 2344739"/>
              <a:gd name="connsiteX145" fmla="*/ 4318114 w 12193149"/>
              <a:gd name="connsiteY145" fmla="*/ 2158289 h 2344739"/>
              <a:gd name="connsiteX146" fmla="*/ 4316258 w 12193149"/>
              <a:gd name="connsiteY146" fmla="*/ 2156948 h 2344739"/>
              <a:gd name="connsiteX147" fmla="*/ 4296292 w 12193149"/>
              <a:gd name="connsiteY147" fmla="*/ 2155069 h 2344739"/>
              <a:gd name="connsiteX148" fmla="*/ 4291212 w 12193149"/>
              <a:gd name="connsiteY148" fmla="*/ 2157986 h 2344739"/>
              <a:gd name="connsiteX149" fmla="*/ 4277290 w 12193149"/>
              <a:gd name="connsiteY149" fmla="*/ 2157740 h 2344739"/>
              <a:gd name="connsiteX150" fmla="*/ 4249265 w 12193149"/>
              <a:gd name="connsiteY150" fmla="*/ 2160064 h 2344739"/>
              <a:gd name="connsiteX151" fmla="*/ 4203199 w 12193149"/>
              <a:gd name="connsiteY151" fmla="*/ 2157269 h 2344739"/>
              <a:gd name="connsiteX152" fmla="*/ 4202893 w 12193149"/>
              <a:gd name="connsiteY152" fmla="*/ 2156010 h 2344739"/>
              <a:gd name="connsiteX153" fmla="*/ 4192396 w 12193149"/>
              <a:gd name="connsiteY153" fmla="*/ 2150376 h 2344739"/>
              <a:gd name="connsiteX154" fmla="*/ 4143893 w 12193149"/>
              <a:gd name="connsiteY154" fmla="*/ 2134511 h 2344739"/>
              <a:gd name="connsiteX155" fmla="*/ 4084245 w 12193149"/>
              <a:gd name="connsiteY155" fmla="*/ 2107978 h 2344739"/>
              <a:gd name="connsiteX156" fmla="*/ 4075694 w 12193149"/>
              <a:gd name="connsiteY156" fmla="*/ 2107143 h 2344739"/>
              <a:gd name="connsiteX157" fmla="*/ 4075575 w 12193149"/>
              <a:gd name="connsiteY157" fmla="*/ 2106844 h 2344739"/>
              <a:gd name="connsiteX158" fmla="*/ 4066658 w 12193149"/>
              <a:gd name="connsiteY158" fmla="*/ 2105400 h 2344739"/>
              <a:gd name="connsiteX159" fmla="*/ 4060102 w 12193149"/>
              <a:gd name="connsiteY159" fmla="*/ 2105618 h 2344739"/>
              <a:gd name="connsiteX160" fmla="*/ 4043512 w 12193149"/>
              <a:gd name="connsiteY160" fmla="*/ 2103997 h 2344739"/>
              <a:gd name="connsiteX161" fmla="*/ 4038145 w 12193149"/>
              <a:gd name="connsiteY161" fmla="*/ 2101563 h 2344739"/>
              <a:gd name="connsiteX162" fmla="*/ 4036511 w 12193149"/>
              <a:gd name="connsiteY162" fmla="*/ 2097896 h 2344739"/>
              <a:gd name="connsiteX163" fmla="*/ 4034926 w 12193149"/>
              <a:gd name="connsiteY163" fmla="*/ 2098131 h 2344739"/>
              <a:gd name="connsiteX164" fmla="*/ 4005686 w 12193149"/>
              <a:gd name="connsiteY164" fmla="*/ 2085563 h 2344739"/>
              <a:gd name="connsiteX165" fmla="*/ 3937994 w 12193149"/>
              <a:gd name="connsiteY165" fmla="*/ 2068106 h 2344739"/>
              <a:gd name="connsiteX166" fmla="*/ 3898423 w 12193149"/>
              <a:gd name="connsiteY166" fmla="*/ 2062451 h 2344739"/>
              <a:gd name="connsiteX167" fmla="*/ 3790908 w 12193149"/>
              <a:gd name="connsiteY167" fmla="*/ 2042213 h 2344739"/>
              <a:gd name="connsiteX168" fmla="*/ 3683661 w 12193149"/>
              <a:gd name="connsiteY168" fmla="*/ 2018290 h 2344739"/>
              <a:gd name="connsiteX169" fmla="*/ 3611183 w 12193149"/>
              <a:gd name="connsiteY169" fmla="*/ 1986019 h 2344739"/>
              <a:gd name="connsiteX170" fmla="*/ 3605003 w 12193149"/>
              <a:gd name="connsiteY170" fmla="*/ 1987381 h 2344739"/>
              <a:gd name="connsiteX171" fmla="*/ 3595884 w 12193149"/>
              <a:gd name="connsiteY171" fmla="*/ 1987545 h 2344739"/>
              <a:gd name="connsiteX172" fmla="*/ 3595649 w 12193149"/>
              <a:gd name="connsiteY172" fmla="*/ 1987276 h 2344739"/>
              <a:gd name="connsiteX173" fmla="*/ 3587126 w 12193149"/>
              <a:gd name="connsiteY173" fmla="*/ 1987966 h 2344739"/>
              <a:gd name="connsiteX174" fmla="*/ 3537283 w 12193149"/>
              <a:gd name="connsiteY174" fmla="*/ 1978267 h 2344739"/>
              <a:gd name="connsiteX175" fmla="*/ 3474371 w 12193149"/>
              <a:gd name="connsiteY175" fmla="*/ 1974606 h 2344739"/>
              <a:gd name="connsiteX176" fmla="*/ 3401876 w 12193149"/>
              <a:gd name="connsiteY176" fmla="*/ 1962558 h 2344739"/>
              <a:gd name="connsiteX177" fmla="*/ 3365036 w 12193149"/>
              <a:gd name="connsiteY177" fmla="*/ 1979510 h 2344739"/>
              <a:gd name="connsiteX178" fmla="*/ 3345174 w 12193149"/>
              <a:gd name="connsiteY178" fmla="*/ 1981192 h 2344739"/>
              <a:gd name="connsiteX179" fmla="*/ 3342846 w 12193149"/>
              <a:gd name="connsiteY179" fmla="*/ 1980217 h 2344739"/>
              <a:gd name="connsiteX180" fmla="*/ 3263504 w 12193149"/>
              <a:gd name="connsiteY180" fmla="*/ 1986094 h 2344739"/>
              <a:gd name="connsiteX181" fmla="*/ 3143704 w 12193149"/>
              <a:gd name="connsiteY181" fmla="*/ 1993869 h 2344739"/>
              <a:gd name="connsiteX182" fmla="*/ 3031439 w 12193149"/>
              <a:gd name="connsiteY182" fmla="*/ 1996512 h 2344739"/>
              <a:gd name="connsiteX183" fmla="*/ 2782717 w 12193149"/>
              <a:gd name="connsiteY183" fmla="*/ 2018333 h 2344739"/>
              <a:gd name="connsiteX184" fmla="*/ 2647675 w 12193149"/>
              <a:gd name="connsiteY184" fmla="*/ 2028869 h 2344739"/>
              <a:gd name="connsiteX185" fmla="*/ 2569176 w 12193149"/>
              <a:gd name="connsiteY185" fmla="*/ 2002628 h 2344739"/>
              <a:gd name="connsiteX186" fmla="*/ 2444403 w 12193149"/>
              <a:gd name="connsiteY186" fmla="*/ 2016529 h 2344739"/>
              <a:gd name="connsiteX187" fmla="*/ 2316260 w 12193149"/>
              <a:gd name="connsiteY187" fmla="*/ 2024996 h 2344739"/>
              <a:gd name="connsiteX188" fmla="*/ 2209726 w 12193149"/>
              <a:gd name="connsiteY188" fmla="*/ 2019763 h 2344739"/>
              <a:gd name="connsiteX189" fmla="*/ 2095813 w 12193149"/>
              <a:gd name="connsiteY189" fmla="*/ 2003052 h 2344739"/>
              <a:gd name="connsiteX190" fmla="*/ 1998504 w 12193149"/>
              <a:gd name="connsiteY190" fmla="*/ 1995032 h 2344739"/>
              <a:gd name="connsiteX191" fmla="*/ 1929320 w 12193149"/>
              <a:gd name="connsiteY191" fmla="*/ 2016977 h 2344739"/>
              <a:gd name="connsiteX192" fmla="*/ 1922798 w 12193149"/>
              <a:gd name="connsiteY192" fmla="*/ 2012146 h 2344739"/>
              <a:gd name="connsiteX193" fmla="*/ 1874228 w 12193149"/>
              <a:gd name="connsiteY193" fmla="*/ 2013741 h 2344739"/>
              <a:gd name="connsiteX194" fmla="*/ 1787803 w 12193149"/>
              <a:gd name="connsiteY194" fmla="*/ 2041363 h 2344739"/>
              <a:gd name="connsiteX195" fmla="*/ 1739352 w 12193149"/>
              <a:gd name="connsiteY195" fmla="*/ 2036312 h 2344739"/>
              <a:gd name="connsiteX196" fmla="*/ 1676219 w 12193149"/>
              <a:gd name="connsiteY196" fmla="*/ 2019963 h 2344739"/>
              <a:gd name="connsiteX197" fmla="*/ 1609817 w 12193149"/>
              <a:gd name="connsiteY197" fmla="*/ 2013066 h 2344739"/>
              <a:gd name="connsiteX198" fmla="*/ 1497258 w 12193149"/>
              <a:gd name="connsiteY198" fmla="*/ 1987476 h 2344739"/>
              <a:gd name="connsiteX199" fmla="*/ 1151127 w 12193149"/>
              <a:gd name="connsiteY199" fmla="*/ 1938041 h 2344739"/>
              <a:gd name="connsiteX200" fmla="*/ 859417 w 12193149"/>
              <a:gd name="connsiteY200" fmla="*/ 1928608 h 2344739"/>
              <a:gd name="connsiteX201" fmla="*/ 838688 w 12193149"/>
              <a:gd name="connsiteY201" fmla="*/ 1929821 h 2344739"/>
              <a:gd name="connsiteX202" fmla="*/ 817957 w 12193149"/>
              <a:gd name="connsiteY202" fmla="*/ 1927857 h 2344739"/>
              <a:gd name="connsiteX203" fmla="*/ 812654 w 12193149"/>
              <a:gd name="connsiteY203" fmla="*/ 1930751 h 2344739"/>
              <a:gd name="connsiteX204" fmla="*/ 721195 w 12193149"/>
              <a:gd name="connsiteY204" fmla="*/ 1929661 h 2344739"/>
              <a:gd name="connsiteX205" fmla="*/ 720890 w 12193149"/>
              <a:gd name="connsiteY205" fmla="*/ 1928399 h 2344739"/>
              <a:gd name="connsiteX206" fmla="*/ 710023 w 12193149"/>
              <a:gd name="connsiteY206" fmla="*/ 1922722 h 2344739"/>
              <a:gd name="connsiteX207" fmla="*/ 597940 w 12193149"/>
              <a:gd name="connsiteY207" fmla="*/ 1879864 h 2344739"/>
              <a:gd name="connsiteX208" fmla="*/ 579683 w 12193149"/>
              <a:gd name="connsiteY208" fmla="*/ 1877212 h 2344739"/>
              <a:gd name="connsiteX209" fmla="*/ 572865 w 12193149"/>
              <a:gd name="connsiteY209" fmla="*/ 1877401 h 2344739"/>
              <a:gd name="connsiteX210" fmla="*/ 446247 w 12193149"/>
              <a:gd name="connsiteY210" fmla="*/ 1839371 h 2344739"/>
              <a:gd name="connsiteX211" fmla="*/ 405163 w 12193149"/>
              <a:gd name="connsiteY211" fmla="*/ 1833548 h 2344739"/>
              <a:gd name="connsiteX212" fmla="*/ 293583 w 12193149"/>
              <a:gd name="connsiteY212" fmla="*/ 1812852 h 2344739"/>
              <a:gd name="connsiteX213" fmla="*/ 119529 w 12193149"/>
              <a:gd name="connsiteY213" fmla="*/ 1761047 h 2344739"/>
              <a:gd name="connsiteX214" fmla="*/ 16674 w 12193149"/>
              <a:gd name="connsiteY214" fmla="*/ 1758191 h 2344739"/>
              <a:gd name="connsiteX215" fmla="*/ 1150 w 12193149"/>
              <a:gd name="connsiteY215" fmla="*/ 1752722 h 2344739"/>
              <a:gd name="connsiteX216" fmla="*/ 1148 w 12193149"/>
              <a:gd name="connsiteY216" fmla="*/ 222213 h 2344739"/>
              <a:gd name="connsiteX217" fmla="*/ 1148 w 12193149"/>
              <a:gd name="connsiteY217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9 w 12193149"/>
              <a:gd name="connsiteY2" fmla="*/ 579739 h 2344739"/>
              <a:gd name="connsiteX3" fmla="*/ 12185986 w 12193149"/>
              <a:gd name="connsiteY3" fmla="*/ 584189 h 2344739"/>
              <a:gd name="connsiteX4" fmla="*/ 12156363 w 12193149"/>
              <a:gd name="connsiteY4" fmla="*/ 597366 h 2344739"/>
              <a:gd name="connsiteX5" fmla="*/ 12139215 w 12193149"/>
              <a:gd name="connsiteY5" fmla="*/ 623179 h 2344739"/>
              <a:gd name="connsiteX6" fmla="*/ 12126327 w 12193149"/>
              <a:gd name="connsiteY6" fmla="*/ 624690 h 2344739"/>
              <a:gd name="connsiteX7" fmla="*/ 12124007 w 12193149"/>
              <a:gd name="connsiteY7" fmla="*/ 624794 h 2344739"/>
              <a:gd name="connsiteX8" fmla="*/ 12116854 w 12193149"/>
              <a:gd name="connsiteY8" fmla="*/ 628608 h 2344739"/>
              <a:gd name="connsiteX9" fmla="*/ 12099497 w 12193149"/>
              <a:gd name="connsiteY9" fmla="*/ 628139 h 2344739"/>
              <a:gd name="connsiteX10" fmla="*/ 12087073 w 12193149"/>
              <a:gd name="connsiteY10" fmla="*/ 636341 h 2344739"/>
              <a:gd name="connsiteX11" fmla="*/ 12031073 w 12193149"/>
              <a:gd name="connsiteY11" fmla="*/ 680009 h 2344739"/>
              <a:gd name="connsiteX12" fmla="*/ 11995833 w 12193149"/>
              <a:gd name="connsiteY12" fmla="*/ 703458 h 2344739"/>
              <a:gd name="connsiteX13" fmla="*/ 11979717 w 12193149"/>
              <a:gd name="connsiteY13" fmla="*/ 708161 h 2344739"/>
              <a:gd name="connsiteX14" fmla="*/ 11959046 w 12193149"/>
              <a:gd name="connsiteY14" fmla="*/ 717558 h 2344739"/>
              <a:gd name="connsiteX15" fmla="*/ 11920454 w 12193149"/>
              <a:gd name="connsiteY15" fmla="*/ 730883 h 2344739"/>
              <a:gd name="connsiteX16" fmla="*/ 11903656 w 12193149"/>
              <a:gd name="connsiteY16" fmla="*/ 742426 h 2344739"/>
              <a:gd name="connsiteX17" fmla="*/ 11895048 w 12193149"/>
              <a:gd name="connsiteY17" fmla="*/ 744791 h 2344739"/>
              <a:gd name="connsiteX18" fmla="*/ 11891968 w 12193149"/>
              <a:gd name="connsiteY18" fmla="*/ 755729 h 2344739"/>
              <a:gd name="connsiteX19" fmla="*/ 11870776 w 12193149"/>
              <a:gd name="connsiteY19" fmla="*/ 777816 h 2344739"/>
              <a:gd name="connsiteX20" fmla="*/ 11813376 w 12193149"/>
              <a:gd name="connsiteY20" fmla="*/ 797659 h 2344739"/>
              <a:gd name="connsiteX21" fmla="*/ 11590693 w 12193149"/>
              <a:gd name="connsiteY21" fmla="*/ 963777 h 2344739"/>
              <a:gd name="connsiteX22" fmla="*/ 11506817 w 12193149"/>
              <a:gd name="connsiteY22" fmla="*/ 1033623 h 2344739"/>
              <a:gd name="connsiteX23" fmla="*/ 11280332 w 12193149"/>
              <a:gd name="connsiteY23" fmla="*/ 1223571 h 2344739"/>
              <a:gd name="connsiteX24" fmla="*/ 11228309 w 12193149"/>
              <a:gd name="connsiteY24" fmla="*/ 1276236 h 2344739"/>
              <a:gd name="connsiteX25" fmla="*/ 11218087 w 12193149"/>
              <a:gd name="connsiteY25" fmla="*/ 1275961 h 2344739"/>
              <a:gd name="connsiteX26" fmla="*/ 11217184 w 12193149"/>
              <a:gd name="connsiteY26" fmla="*/ 1275018 h 2344739"/>
              <a:gd name="connsiteX27" fmla="*/ 11188885 w 12193149"/>
              <a:gd name="connsiteY27" fmla="*/ 1292383 h 2344739"/>
              <a:gd name="connsiteX28" fmla="*/ 11184501 w 12193149"/>
              <a:gd name="connsiteY28" fmla="*/ 1292525 h 2344739"/>
              <a:gd name="connsiteX29" fmla="*/ 11166854 w 12193149"/>
              <a:gd name="connsiteY29" fmla="*/ 1306612 h 2344739"/>
              <a:gd name="connsiteX30" fmla="*/ 11157311 w 12193149"/>
              <a:gd name="connsiteY30" fmla="*/ 1312414 h 2344739"/>
              <a:gd name="connsiteX31" fmla="*/ 11155496 w 12193149"/>
              <a:gd name="connsiteY31" fmla="*/ 1317097 h 2344739"/>
              <a:gd name="connsiteX32" fmla="*/ 11140961 w 12193149"/>
              <a:gd name="connsiteY32" fmla="*/ 1324115 h 2344739"/>
              <a:gd name="connsiteX33" fmla="*/ 11138961 w 12193149"/>
              <a:gd name="connsiteY33" fmla="*/ 1323772 h 2344739"/>
              <a:gd name="connsiteX34" fmla="*/ 11128208 w 12193149"/>
              <a:gd name="connsiteY34" fmla="*/ 1333832 h 2344739"/>
              <a:gd name="connsiteX35" fmla="*/ 11120691 w 12193149"/>
              <a:gd name="connsiteY35" fmla="*/ 1347424 h 2344739"/>
              <a:gd name="connsiteX36" fmla="*/ 10894683 w 12193149"/>
              <a:gd name="connsiteY36" fmla="*/ 1473399 h 2344739"/>
              <a:gd name="connsiteX37" fmla="*/ 10773300 w 12193149"/>
              <a:gd name="connsiteY37" fmla="*/ 1523191 h 2344739"/>
              <a:gd name="connsiteX38" fmla="*/ 10627668 w 12193149"/>
              <a:gd name="connsiteY38" fmla="*/ 1559229 h 2344739"/>
              <a:gd name="connsiteX39" fmla="*/ 10581895 w 12193149"/>
              <a:gd name="connsiteY39" fmla="*/ 1568689 h 2344739"/>
              <a:gd name="connsiteX40" fmla="*/ 10547790 w 12193149"/>
              <a:gd name="connsiteY40" fmla="*/ 1598423 h 2344739"/>
              <a:gd name="connsiteX41" fmla="*/ 10529643 w 12193149"/>
              <a:gd name="connsiteY41" fmla="*/ 1596907 h 2344739"/>
              <a:gd name="connsiteX42" fmla="*/ 10526446 w 12193149"/>
              <a:gd name="connsiteY42" fmla="*/ 1596411 h 2344739"/>
              <a:gd name="connsiteX43" fmla="*/ 10515129 w 12193149"/>
              <a:gd name="connsiteY43" fmla="*/ 1599537 h 2344739"/>
              <a:gd name="connsiteX44" fmla="*/ 10491735 w 12193149"/>
              <a:gd name="connsiteY44" fmla="*/ 1594156 h 2344739"/>
              <a:gd name="connsiteX45" fmla="*/ 10471418 w 12193149"/>
              <a:gd name="connsiteY45" fmla="*/ 1601693 h 2344739"/>
              <a:gd name="connsiteX46" fmla="*/ 10377042 w 12193149"/>
              <a:gd name="connsiteY46" fmla="*/ 1644598 h 2344739"/>
              <a:gd name="connsiteX47" fmla="*/ 10319338 w 12193149"/>
              <a:gd name="connsiteY47" fmla="*/ 1666221 h 2344739"/>
              <a:gd name="connsiteX48" fmla="*/ 10295467 w 12193149"/>
              <a:gd name="connsiteY48" fmla="*/ 1668079 h 2344739"/>
              <a:gd name="connsiteX49" fmla="*/ 10263443 w 12193149"/>
              <a:gd name="connsiteY49" fmla="*/ 1674948 h 2344739"/>
              <a:gd name="connsiteX50" fmla="*/ 10205418 w 12193149"/>
              <a:gd name="connsiteY50" fmla="*/ 1682149 h 2344739"/>
              <a:gd name="connsiteX51" fmla="*/ 10177759 w 12193149"/>
              <a:gd name="connsiteY51" fmla="*/ 1692943 h 2344739"/>
              <a:gd name="connsiteX52" fmla="*/ 10165070 w 12193149"/>
              <a:gd name="connsiteY52" fmla="*/ 1693739 h 2344739"/>
              <a:gd name="connsiteX53" fmla="*/ 10156308 w 12193149"/>
              <a:gd name="connsiteY53" fmla="*/ 1707487 h 2344739"/>
              <a:gd name="connsiteX54" fmla="*/ 10118267 w 12193149"/>
              <a:gd name="connsiteY54" fmla="*/ 1731142 h 2344739"/>
              <a:gd name="connsiteX55" fmla="*/ 10083317 w 12193149"/>
              <a:gd name="connsiteY55" fmla="*/ 1743296 h 2344739"/>
              <a:gd name="connsiteX56" fmla="*/ 10040388 w 12193149"/>
              <a:gd name="connsiteY56" fmla="*/ 1741632 h 2344739"/>
              <a:gd name="connsiteX57" fmla="*/ 9961167 w 12193149"/>
              <a:gd name="connsiteY57" fmla="*/ 1757147 h 2344739"/>
              <a:gd name="connsiteX58" fmla="*/ 9848940 w 12193149"/>
              <a:gd name="connsiteY58" fmla="*/ 1763915 h 2344739"/>
              <a:gd name="connsiteX59" fmla="*/ 9729457 w 12193149"/>
              <a:gd name="connsiteY59" fmla="*/ 1784122 h 2344739"/>
              <a:gd name="connsiteX60" fmla="*/ 9613704 w 12193149"/>
              <a:gd name="connsiteY60" fmla="*/ 1812371 h 2344739"/>
              <a:gd name="connsiteX61" fmla="*/ 9338590 w 12193149"/>
              <a:gd name="connsiteY61" fmla="*/ 1869293 h 2344739"/>
              <a:gd name="connsiteX62" fmla="*/ 9232518 w 12193149"/>
              <a:gd name="connsiteY62" fmla="*/ 1893149 h 2344739"/>
              <a:gd name="connsiteX63" fmla="*/ 9156690 w 12193149"/>
              <a:gd name="connsiteY63" fmla="*/ 1903228 h 2344739"/>
              <a:gd name="connsiteX64" fmla="*/ 9054601 w 12193149"/>
              <a:gd name="connsiteY64" fmla="*/ 1910755 h 2344739"/>
              <a:gd name="connsiteX65" fmla="*/ 9006634 w 12193149"/>
              <a:gd name="connsiteY65" fmla="*/ 1914040 h 2344739"/>
              <a:gd name="connsiteX66" fmla="*/ 9006349 w 12193149"/>
              <a:gd name="connsiteY66" fmla="*/ 1913800 h 2344739"/>
              <a:gd name="connsiteX67" fmla="*/ 8997380 w 12193149"/>
              <a:gd name="connsiteY67" fmla="*/ 1915011 h 2344739"/>
              <a:gd name="connsiteX68" fmla="*/ 8991542 w 12193149"/>
              <a:gd name="connsiteY68" fmla="*/ 1917072 h 2344739"/>
              <a:gd name="connsiteX69" fmla="*/ 8975485 w 12193149"/>
              <a:gd name="connsiteY69" fmla="*/ 1920298 h 2344739"/>
              <a:gd name="connsiteX70" fmla="*/ 8969159 w 12193149"/>
              <a:gd name="connsiteY70" fmla="*/ 1919598 h 2344739"/>
              <a:gd name="connsiteX71" fmla="*/ 8964196 w 12193149"/>
              <a:gd name="connsiteY71" fmla="*/ 1917373 h 2344739"/>
              <a:gd name="connsiteX72" fmla="*/ 8930136 w 12193149"/>
              <a:gd name="connsiteY72" fmla="*/ 1914185 h 2344739"/>
              <a:gd name="connsiteX73" fmla="*/ 8753592 w 12193149"/>
              <a:gd name="connsiteY73" fmla="*/ 1933417 h 2344739"/>
              <a:gd name="connsiteX74" fmla="*/ 8708995 w 12193149"/>
              <a:gd name="connsiteY74" fmla="*/ 1935518 h 2344739"/>
              <a:gd name="connsiteX75" fmla="*/ 8597219 w 12193149"/>
              <a:gd name="connsiteY75" fmla="*/ 1944090 h 2344739"/>
              <a:gd name="connsiteX76" fmla="*/ 8526378 w 12193149"/>
              <a:gd name="connsiteY76" fmla="*/ 1929248 h 2344739"/>
              <a:gd name="connsiteX77" fmla="*/ 8512131 w 12193149"/>
              <a:gd name="connsiteY77" fmla="*/ 1935163 h 2344739"/>
              <a:gd name="connsiteX78" fmla="*/ 8507315 w 12193149"/>
              <a:gd name="connsiteY78" fmla="*/ 1938164 h 2344739"/>
              <a:gd name="connsiteX79" fmla="*/ 8499116 w 12193149"/>
              <a:gd name="connsiteY79" fmla="*/ 1940902 h 2344739"/>
              <a:gd name="connsiteX80" fmla="*/ 8498742 w 12193149"/>
              <a:gd name="connsiteY80" fmla="*/ 1940723 h 2344739"/>
              <a:gd name="connsiteX81" fmla="*/ 8491397 w 12193149"/>
              <a:gd name="connsiteY81" fmla="*/ 1943773 h 2344739"/>
              <a:gd name="connsiteX82" fmla="*/ 8368330 w 12193149"/>
              <a:gd name="connsiteY82" fmla="*/ 1957815 h 2344739"/>
              <a:gd name="connsiteX83" fmla="*/ 8354947 w 12193149"/>
              <a:gd name="connsiteY83" fmla="*/ 1958009 h 2344739"/>
              <a:gd name="connsiteX84" fmla="*/ 8321252 w 12193149"/>
              <a:gd name="connsiteY84" fmla="*/ 1974587 h 2344739"/>
              <a:gd name="connsiteX85" fmla="*/ 8315581 w 12193149"/>
              <a:gd name="connsiteY85" fmla="*/ 1974913 h 2344739"/>
              <a:gd name="connsiteX86" fmla="*/ 8296322 w 12193149"/>
              <a:gd name="connsiteY86" fmla="*/ 1988808 h 2344739"/>
              <a:gd name="connsiteX87" fmla="*/ 8285424 w 12193149"/>
              <a:gd name="connsiteY87" fmla="*/ 1994631 h 2344739"/>
              <a:gd name="connsiteX88" fmla="*/ 8284298 w 12193149"/>
              <a:gd name="connsiteY88" fmla="*/ 1999074 h 2344739"/>
              <a:gd name="connsiteX89" fmla="*/ 8267224 w 12193149"/>
              <a:gd name="connsiteY89" fmla="*/ 2006249 h 2344739"/>
              <a:gd name="connsiteX90" fmla="*/ 8264525 w 12193149"/>
              <a:gd name="connsiteY90" fmla="*/ 2006019 h 2344739"/>
              <a:gd name="connsiteX91" fmla="*/ 8253181 w 12193149"/>
              <a:gd name="connsiteY91" fmla="*/ 2015862 h 2344739"/>
              <a:gd name="connsiteX92" fmla="*/ 8246982 w 12193149"/>
              <a:gd name="connsiteY92" fmla="*/ 2028854 h 2344739"/>
              <a:gd name="connsiteX93" fmla="*/ 8091420 w 12193149"/>
              <a:gd name="connsiteY93" fmla="*/ 2075015 h 2344739"/>
              <a:gd name="connsiteX94" fmla="*/ 7906555 w 12193149"/>
              <a:gd name="connsiteY94" fmla="*/ 2116988 h 2344739"/>
              <a:gd name="connsiteX95" fmla="*/ 7719893 w 12193149"/>
              <a:gd name="connsiteY95" fmla="*/ 2142703 h 2344739"/>
              <a:gd name="connsiteX96" fmla="*/ 7615495 w 12193149"/>
              <a:gd name="connsiteY96" fmla="*/ 2139232 h 2344739"/>
              <a:gd name="connsiteX97" fmla="*/ 7528691 w 12193149"/>
              <a:gd name="connsiteY97" fmla="*/ 2145060 h 2344739"/>
              <a:gd name="connsiteX98" fmla="*/ 7520719 w 12193149"/>
              <a:gd name="connsiteY98" fmla="*/ 2147613 h 2344739"/>
              <a:gd name="connsiteX99" fmla="*/ 7508559 w 12193149"/>
              <a:gd name="connsiteY99" fmla="*/ 2148948 h 2344739"/>
              <a:gd name="connsiteX100" fmla="*/ 7508188 w 12193149"/>
              <a:gd name="connsiteY100" fmla="*/ 2148621 h 2344739"/>
              <a:gd name="connsiteX101" fmla="*/ 7496943 w 12193149"/>
              <a:gd name="connsiteY101" fmla="*/ 2150573 h 2344739"/>
              <a:gd name="connsiteX102" fmla="*/ 7219707 w 12193149"/>
              <a:gd name="connsiteY102" fmla="*/ 2156680 h 2344739"/>
              <a:gd name="connsiteX103" fmla="*/ 7202249 w 12193149"/>
              <a:gd name="connsiteY103" fmla="*/ 2161230 h 2344739"/>
              <a:gd name="connsiteX104" fmla="*/ 7198152 w 12193149"/>
              <a:gd name="connsiteY104" fmla="*/ 2166588 h 2344739"/>
              <a:gd name="connsiteX105" fmla="*/ 7171956 w 12193149"/>
              <a:gd name="connsiteY105" fmla="*/ 2171236 h 2344739"/>
              <a:gd name="connsiteX106" fmla="*/ 7098136 w 12193149"/>
              <a:gd name="connsiteY106" fmla="*/ 2183464 h 2344739"/>
              <a:gd name="connsiteX107" fmla="*/ 7019644 w 12193149"/>
              <a:gd name="connsiteY107" fmla="*/ 2183090 h 2344739"/>
              <a:gd name="connsiteX108" fmla="*/ 6905294 w 12193149"/>
              <a:gd name="connsiteY108" fmla="*/ 2212596 h 2344739"/>
              <a:gd name="connsiteX109" fmla="*/ 6709370 w 12193149"/>
              <a:gd name="connsiteY109" fmla="*/ 2240551 h 2344739"/>
              <a:gd name="connsiteX110" fmla="*/ 6550602 w 12193149"/>
              <a:gd name="connsiteY110" fmla="*/ 2269327 h 2344739"/>
              <a:gd name="connsiteX111" fmla="*/ 6318708 w 12193149"/>
              <a:gd name="connsiteY111" fmla="*/ 2316127 h 2344739"/>
              <a:gd name="connsiteX112" fmla="*/ 6169822 w 12193149"/>
              <a:gd name="connsiteY112" fmla="*/ 2318214 h 2344739"/>
              <a:gd name="connsiteX113" fmla="*/ 6074996 w 12193149"/>
              <a:gd name="connsiteY113" fmla="*/ 2338676 h 2344739"/>
              <a:gd name="connsiteX114" fmla="*/ 6069677 w 12193149"/>
              <a:gd name="connsiteY114" fmla="*/ 2337139 h 2344739"/>
              <a:gd name="connsiteX115" fmla="*/ 6049786 w 12193149"/>
              <a:gd name="connsiteY115" fmla="*/ 2337822 h 2344739"/>
              <a:gd name="connsiteX116" fmla="*/ 6042433 w 12193149"/>
              <a:gd name="connsiteY116" fmla="*/ 2329473 h 2344739"/>
              <a:gd name="connsiteX117" fmla="*/ 6011238 w 12193149"/>
              <a:gd name="connsiteY117" fmla="*/ 2324380 h 2344739"/>
              <a:gd name="connsiteX118" fmla="*/ 5958523 w 12193149"/>
              <a:gd name="connsiteY118" fmla="*/ 2328024 h 2344739"/>
              <a:gd name="connsiteX119" fmla="*/ 5760067 w 12193149"/>
              <a:gd name="connsiteY119" fmla="*/ 2343716 h 2344739"/>
              <a:gd name="connsiteX120" fmla="*/ 5628108 w 12193149"/>
              <a:gd name="connsiteY120" fmla="*/ 2344739 h 2344739"/>
              <a:gd name="connsiteX121" fmla="*/ 5472054 w 12193149"/>
              <a:gd name="connsiteY121" fmla="*/ 2330719 h 2344739"/>
              <a:gd name="connsiteX122" fmla="*/ 5433909 w 12193149"/>
              <a:gd name="connsiteY122" fmla="*/ 2319466 h 2344739"/>
              <a:gd name="connsiteX123" fmla="*/ 5382817 w 12193149"/>
              <a:gd name="connsiteY123" fmla="*/ 2301764 h 2344739"/>
              <a:gd name="connsiteX124" fmla="*/ 5262912 w 12193149"/>
              <a:gd name="connsiteY124" fmla="*/ 2281347 h 2344739"/>
              <a:gd name="connsiteX125" fmla="*/ 5224109 w 12193149"/>
              <a:gd name="connsiteY125" fmla="*/ 2270223 h 2344739"/>
              <a:gd name="connsiteX126" fmla="*/ 5175808 w 12193149"/>
              <a:gd name="connsiteY126" fmla="*/ 2267233 h 2344739"/>
              <a:gd name="connsiteX127" fmla="*/ 5157702 w 12193149"/>
              <a:gd name="connsiteY127" fmla="*/ 2260010 h 2344739"/>
              <a:gd name="connsiteX128" fmla="*/ 5143747 w 12193149"/>
              <a:gd name="connsiteY128" fmla="*/ 2256610 h 2344739"/>
              <a:gd name="connsiteX129" fmla="*/ 5140744 w 12193149"/>
              <a:gd name="connsiteY129" fmla="*/ 2254509 h 2344739"/>
              <a:gd name="connsiteX130" fmla="*/ 5122807 w 12193149"/>
              <a:gd name="connsiteY130" fmla="*/ 2243656 h 2344739"/>
              <a:gd name="connsiteX131" fmla="*/ 5066938 w 12193149"/>
              <a:gd name="connsiteY131" fmla="*/ 2250227 h 2344739"/>
              <a:gd name="connsiteX132" fmla="*/ 5012662 w 12193149"/>
              <a:gd name="connsiteY132" fmla="*/ 2233846 h 2344739"/>
              <a:gd name="connsiteX133" fmla="*/ 4841589 w 12193149"/>
              <a:gd name="connsiteY133" fmla="*/ 2209829 h 2344739"/>
              <a:gd name="connsiteX134" fmla="*/ 4763595 w 12193149"/>
              <a:gd name="connsiteY134" fmla="*/ 2182061 h 2344739"/>
              <a:gd name="connsiteX135" fmla="*/ 4724334 w 12193149"/>
              <a:gd name="connsiteY135" fmla="*/ 2173047 h 2344739"/>
              <a:gd name="connsiteX136" fmla="*/ 4722324 w 12193149"/>
              <a:gd name="connsiteY136" fmla="*/ 2172298 h 2344739"/>
              <a:gd name="connsiteX137" fmla="*/ 4723259 w 12193149"/>
              <a:gd name="connsiteY137" fmla="*/ 2172087 h 2344739"/>
              <a:gd name="connsiteX138" fmla="*/ 4718350 w 12193149"/>
              <a:gd name="connsiteY138" fmla="*/ 2170817 h 2344739"/>
              <a:gd name="connsiteX139" fmla="*/ 4722324 w 12193149"/>
              <a:gd name="connsiteY139" fmla="*/ 2172298 h 2344739"/>
              <a:gd name="connsiteX140" fmla="*/ 4716674 w 12193149"/>
              <a:gd name="connsiteY140" fmla="*/ 2173573 h 2344739"/>
              <a:gd name="connsiteX141" fmla="*/ 4516962 w 12193149"/>
              <a:gd name="connsiteY141" fmla="*/ 2163671 h 2344739"/>
              <a:gd name="connsiteX142" fmla="*/ 4429691 w 12193149"/>
              <a:gd name="connsiteY142" fmla="*/ 2153020 h 2344739"/>
              <a:gd name="connsiteX143" fmla="*/ 4364023 w 12193149"/>
              <a:gd name="connsiteY143" fmla="*/ 2151674 h 2344739"/>
              <a:gd name="connsiteX144" fmla="*/ 4318114 w 12193149"/>
              <a:gd name="connsiteY144" fmla="*/ 2158289 h 2344739"/>
              <a:gd name="connsiteX145" fmla="*/ 4316258 w 12193149"/>
              <a:gd name="connsiteY145" fmla="*/ 2156948 h 2344739"/>
              <a:gd name="connsiteX146" fmla="*/ 4296292 w 12193149"/>
              <a:gd name="connsiteY146" fmla="*/ 2155069 h 2344739"/>
              <a:gd name="connsiteX147" fmla="*/ 4291212 w 12193149"/>
              <a:gd name="connsiteY147" fmla="*/ 2157986 h 2344739"/>
              <a:gd name="connsiteX148" fmla="*/ 4277290 w 12193149"/>
              <a:gd name="connsiteY148" fmla="*/ 2157740 h 2344739"/>
              <a:gd name="connsiteX149" fmla="*/ 4249265 w 12193149"/>
              <a:gd name="connsiteY149" fmla="*/ 2160064 h 2344739"/>
              <a:gd name="connsiteX150" fmla="*/ 4203199 w 12193149"/>
              <a:gd name="connsiteY150" fmla="*/ 2157269 h 2344739"/>
              <a:gd name="connsiteX151" fmla="*/ 4202893 w 12193149"/>
              <a:gd name="connsiteY151" fmla="*/ 2156010 h 2344739"/>
              <a:gd name="connsiteX152" fmla="*/ 4192396 w 12193149"/>
              <a:gd name="connsiteY152" fmla="*/ 2150376 h 2344739"/>
              <a:gd name="connsiteX153" fmla="*/ 4143893 w 12193149"/>
              <a:gd name="connsiteY153" fmla="*/ 2134511 h 2344739"/>
              <a:gd name="connsiteX154" fmla="*/ 4084245 w 12193149"/>
              <a:gd name="connsiteY154" fmla="*/ 2107978 h 2344739"/>
              <a:gd name="connsiteX155" fmla="*/ 4075694 w 12193149"/>
              <a:gd name="connsiteY155" fmla="*/ 2107143 h 2344739"/>
              <a:gd name="connsiteX156" fmla="*/ 4075575 w 12193149"/>
              <a:gd name="connsiteY156" fmla="*/ 2106844 h 2344739"/>
              <a:gd name="connsiteX157" fmla="*/ 4066658 w 12193149"/>
              <a:gd name="connsiteY157" fmla="*/ 2105400 h 2344739"/>
              <a:gd name="connsiteX158" fmla="*/ 4060102 w 12193149"/>
              <a:gd name="connsiteY158" fmla="*/ 2105618 h 2344739"/>
              <a:gd name="connsiteX159" fmla="*/ 4043512 w 12193149"/>
              <a:gd name="connsiteY159" fmla="*/ 2103997 h 2344739"/>
              <a:gd name="connsiteX160" fmla="*/ 4038145 w 12193149"/>
              <a:gd name="connsiteY160" fmla="*/ 2101563 h 2344739"/>
              <a:gd name="connsiteX161" fmla="*/ 4036511 w 12193149"/>
              <a:gd name="connsiteY161" fmla="*/ 2097896 h 2344739"/>
              <a:gd name="connsiteX162" fmla="*/ 4034926 w 12193149"/>
              <a:gd name="connsiteY162" fmla="*/ 2098131 h 2344739"/>
              <a:gd name="connsiteX163" fmla="*/ 4005686 w 12193149"/>
              <a:gd name="connsiteY163" fmla="*/ 2085563 h 2344739"/>
              <a:gd name="connsiteX164" fmla="*/ 3937994 w 12193149"/>
              <a:gd name="connsiteY164" fmla="*/ 2068106 h 2344739"/>
              <a:gd name="connsiteX165" fmla="*/ 3898423 w 12193149"/>
              <a:gd name="connsiteY165" fmla="*/ 2062451 h 2344739"/>
              <a:gd name="connsiteX166" fmla="*/ 3790908 w 12193149"/>
              <a:gd name="connsiteY166" fmla="*/ 2042213 h 2344739"/>
              <a:gd name="connsiteX167" fmla="*/ 3683661 w 12193149"/>
              <a:gd name="connsiteY167" fmla="*/ 2018290 h 2344739"/>
              <a:gd name="connsiteX168" fmla="*/ 3611183 w 12193149"/>
              <a:gd name="connsiteY168" fmla="*/ 1986019 h 2344739"/>
              <a:gd name="connsiteX169" fmla="*/ 3605003 w 12193149"/>
              <a:gd name="connsiteY169" fmla="*/ 1987381 h 2344739"/>
              <a:gd name="connsiteX170" fmla="*/ 3595884 w 12193149"/>
              <a:gd name="connsiteY170" fmla="*/ 1987545 h 2344739"/>
              <a:gd name="connsiteX171" fmla="*/ 3595649 w 12193149"/>
              <a:gd name="connsiteY171" fmla="*/ 1987276 h 2344739"/>
              <a:gd name="connsiteX172" fmla="*/ 3587126 w 12193149"/>
              <a:gd name="connsiteY172" fmla="*/ 1987966 h 2344739"/>
              <a:gd name="connsiteX173" fmla="*/ 3537283 w 12193149"/>
              <a:gd name="connsiteY173" fmla="*/ 1978267 h 2344739"/>
              <a:gd name="connsiteX174" fmla="*/ 3474371 w 12193149"/>
              <a:gd name="connsiteY174" fmla="*/ 1974606 h 2344739"/>
              <a:gd name="connsiteX175" fmla="*/ 3401876 w 12193149"/>
              <a:gd name="connsiteY175" fmla="*/ 1962558 h 2344739"/>
              <a:gd name="connsiteX176" fmla="*/ 3365036 w 12193149"/>
              <a:gd name="connsiteY176" fmla="*/ 1979510 h 2344739"/>
              <a:gd name="connsiteX177" fmla="*/ 3345174 w 12193149"/>
              <a:gd name="connsiteY177" fmla="*/ 1981192 h 2344739"/>
              <a:gd name="connsiteX178" fmla="*/ 3342846 w 12193149"/>
              <a:gd name="connsiteY178" fmla="*/ 1980217 h 2344739"/>
              <a:gd name="connsiteX179" fmla="*/ 3263504 w 12193149"/>
              <a:gd name="connsiteY179" fmla="*/ 1986094 h 2344739"/>
              <a:gd name="connsiteX180" fmla="*/ 3143704 w 12193149"/>
              <a:gd name="connsiteY180" fmla="*/ 1993869 h 2344739"/>
              <a:gd name="connsiteX181" fmla="*/ 3031439 w 12193149"/>
              <a:gd name="connsiteY181" fmla="*/ 1996512 h 2344739"/>
              <a:gd name="connsiteX182" fmla="*/ 2782717 w 12193149"/>
              <a:gd name="connsiteY182" fmla="*/ 2018333 h 2344739"/>
              <a:gd name="connsiteX183" fmla="*/ 2647675 w 12193149"/>
              <a:gd name="connsiteY183" fmla="*/ 2028869 h 2344739"/>
              <a:gd name="connsiteX184" fmla="*/ 2569176 w 12193149"/>
              <a:gd name="connsiteY184" fmla="*/ 2002628 h 2344739"/>
              <a:gd name="connsiteX185" fmla="*/ 2444403 w 12193149"/>
              <a:gd name="connsiteY185" fmla="*/ 2016529 h 2344739"/>
              <a:gd name="connsiteX186" fmla="*/ 2316260 w 12193149"/>
              <a:gd name="connsiteY186" fmla="*/ 2024996 h 2344739"/>
              <a:gd name="connsiteX187" fmla="*/ 2209726 w 12193149"/>
              <a:gd name="connsiteY187" fmla="*/ 2019763 h 2344739"/>
              <a:gd name="connsiteX188" fmla="*/ 2095813 w 12193149"/>
              <a:gd name="connsiteY188" fmla="*/ 2003052 h 2344739"/>
              <a:gd name="connsiteX189" fmla="*/ 1998504 w 12193149"/>
              <a:gd name="connsiteY189" fmla="*/ 1995032 h 2344739"/>
              <a:gd name="connsiteX190" fmla="*/ 1929320 w 12193149"/>
              <a:gd name="connsiteY190" fmla="*/ 2016977 h 2344739"/>
              <a:gd name="connsiteX191" fmla="*/ 1922798 w 12193149"/>
              <a:gd name="connsiteY191" fmla="*/ 2012146 h 2344739"/>
              <a:gd name="connsiteX192" fmla="*/ 1874228 w 12193149"/>
              <a:gd name="connsiteY192" fmla="*/ 2013741 h 2344739"/>
              <a:gd name="connsiteX193" fmla="*/ 1787803 w 12193149"/>
              <a:gd name="connsiteY193" fmla="*/ 2041363 h 2344739"/>
              <a:gd name="connsiteX194" fmla="*/ 1739352 w 12193149"/>
              <a:gd name="connsiteY194" fmla="*/ 2036312 h 2344739"/>
              <a:gd name="connsiteX195" fmla="*/ 1676219 w 12193149"/>
              <a:gd name="connsiteY195" fmla="*/ 2019963 h 2344739"/>
              <a:gd name="connsiteX196" fmla="*/ 1609817 w 12193149"/>
              <a:gd name="connsiteY196" fmla="*/ 2013066 h 2344739"/>
              <a:gd name="connsiteX197" fmla="*/ 1497258 w 12193149"/>
              <a:gd name="connsiteY197" fmla="*/ 1987476 h 2344739"/>
              <a:gd name="connsiteX198" fmla="*/ 1151127 w 12193149"/>
              <a:gd name="connsiteY198" fmla="*/ 1938041 h 2344739"/>
              <a:gd name="connsiteX199" fmla="*/ 859417 w 12193149"/>
              <a:gd name="connsiteY199" fmla="*/ 1928608 h 2344739"/>
              <a:gd name="connsiteX200" fmla="*/ 838688 w 12193149"/>
              <a:gd name="connsiteY200" fmla="*/ 1929821 h 2344739"/>
              <a:gd name="connsiteX201" fmla="*/ 817957 w 12193149"/>
              <a:gd name="connsiteY201" fmla="*/ 1927857 h 2344739"/>
              <a:gd name="connsiteX202" fmla="*/ 812654 w 12193149"/>
              <a:gd name="connsiteY202" fmla="*/ 1930751 h 2344739"/>
              <a:gd name="connsiteX203" fmla="*/ 721195 w 12193149"/>
              <a:gd name="connsiteY203" fmla="*/ 1929661 h 2344739"/>
              <a:gd name="connsiteX204" fmla="*/ 720890 w 12193149"/>
              <a:gd name="connsiteY204" fmla="*/ 1928399 h 2344739"/>
              <a:gd name="connsiteX205" fmla="*/ 710023 w 12193149"/>
              <a:gd name="connsiteY205" fmla="*/ 1922722 h 2344739"/>
              <a:gd name="connsiteX206" fmla="*/ 597940 w 12193149"/>
              <a:gd name="connsiteY206" fmla="*/ 1879864 h 2344739"/>
              <a:gd name="connsiteX207" fmla="*/ 579683 w 12193149"/>
              <a:gd name="connsiteY207" fmla="*/ 1877212 h 2344739"/>
              <a:gd name="connsiteX208" fmla="*/ 572865 w 12193149"/>
              <a:gd name="connsiteY208" fmla="*/ 1877401 h 2344739"/>
              <a:gd name="connsiteX209" fmla="*/ 446247 w 12193149"/>
              <a:gd name="connsiteY209" fmla="*/ 1839371 h 2344739"/>
              <a:gd name="connsiteX210" fmla="*/ 405163 w 12193149"/>
              <a:gd name="connsiteY210" fmla="*/ 1833548 h 2344739"/>
              <a:gd name="connsiteX211" fmla="*/ 293583 w 12193149"/>
              <a:gd name="connsiteY211" fmla="*/ 1812852 h 2344739"/>
              <a:gd name="connsiteX212" fmla="*/ 119529 w 12193149"/>
              <a:gd name="connsiteY212" fmla="*/ 1761047 h 2344739"/>
              <a:gd name="connsiteX213" fmla="*/ 16674 w 12193149"/>
              <a:gd name="connsiteY213" fmla="*/ 1758191 h 2344739"/>
              <a:gd name="connsiteX214" fmla="*/ 1150 w 12193149"/>
              <a:gd name="connsiteY214" fmla="*/ 1752722 h 2344739"/>
              <a:gd name="connsiteX215" fmla="*/ 1148 w 12193149"/>
              <a:gd name="connsiteY215" fmla="*/ 222213 h 2344739"/>
              <a:gd name="connsiteX216" fmla="*/ 1148 w 12193149"/>
              <a:gd name="connsiteY216" fmla="*/ 0 h 2344739"/>
              <a:gd name="connsiteX0" fmla="*/ 1148 w 12193149"/>
              <a:gd name="connsiteY0" fmla="*/ 818782 h 3163521"/>
              <a:gd name="connsiteX1" fmla="*/ 12181789 w 12193149"/>
              <a:gd name="connsiteY1" fmla="*/ 0 h 3163521"/>
              <a:gd name="connsiteX2" fmla="*/ 12193149 w 12193149"/>
              <a:gd name="connsiteY2" fmla="*/ 1398521 h 3163521"/>
              <a:gd name="connsiteX3" fmla="*/ 12185986 w 12193149"/>
              <a:gd name="connsiteY3" fmla="*/ 1402971 h 3163521"/>
              <a:gd name="connsiteX4" fmla="*/ 12156363 w 12193149"/>
              <a:gd name="connsiteY4" fmla="*/ 1416148 h 3163521"/>
              <a:gd name="connsiteX5" fmla="*/ 12139215 w 12193149"/>
              <a:gd name="connsiteY5" fmla="*/ 1441961 h 3163521"/>
              <a:gd name="connsiteX6" fmla="*/ 12126327 w 12193149"/>
              <a:gd name="connsiteY6" fmla="*/ 1443472 h 3163521"/>
              <a:gd name="connsiteX7" fmla="*/ 12124007 w 12193149"/>
              <a:gd name="connsiteY7" fmla="*/ 1443576 h 3163521"/>
              <a:gd name="connsiteX8" fmla="*/ 12116854 w 12193149"/>
              <a:gd name="connsiteY8" fmla="*/ 1447390 h 3163521"/>
              <a:gd name="connsiteX9" fmla="*/ 12099497 w 12193149"/>
              <a:gd name="connsiteY9" fmla="*/ 1446921 h 3163521"/>
              <a:gd name="connsiteX10" fmla="*/ 12087073 w 12193149"/>
              <a:gd name="connsiteY10" fmla="*/ 1455123 h 3163521"/>
              <a:gd name="connsiteX11" fmla="*/ 12031073 w 12193149"/>
              <a:gd name="connsiteY11" fmla="*/ 1498791 h 3163521"/>
              <a:gd name="connsiteX12" fmla="*/ 11995833 w 12193149"/>
              <a:gd name="connsiteY12" fmla="*/ 1522240 h 3163521"/>
              <a:gd name="connsiteX13" fmla="*/ 11979717 w 12193149"/>
              <a:gd name="connsiteY13" fmla="*/ 1526943 h 3163521"/>
              <a:gd name="connsiteX14" fmla="*/ 11959046 w 12193149"/>
              <a:gd name="connsiteY14" fmla="*/ 1536340 h 3163521"/>
              <a:gd name="connsiteX15" fmla="*/ 11920454 w 12193149"/>
              <a:gd name="connsiteY15" fmla="*/ 1549665 h 3163521"/>
              <a:gd name="connsiteX16" fmla="*/ 11903656 w 12193149"/>
              <a:gd name="connsiteY16" fmla="*/ 1561208 h 3163521"/>
              <a:gd name="connsiteX17" fmla="*/ 11895048 w 12193149"/>
              <a:gd name="connsiteY17" fmla="*/ 1563573 h 3163521"/>
              <a:gd name="connsiteX18" fmla="*/ 11891968 w 12193149"/>
              <a:gd name="connsiteY18" fmla="*/ 1574511 h 3163521"/>
              <a:gd name="connsiteX19" fmla="*/ 11870776 w 12193149"/>
              <a:gd name="connsiteY19" fmla="*/ 1596598 h 3163521"/>
              <a:gd name="connsiteX20" fmla="*/ 11813376 w 12193149"/>
              <a:gd name="connsiteY20" fmla="*/ 1616441 h 3163521"/>
              <a:gd name="connsiteX21" fmla="*/ 11590693 w 12193149"/>
              <a:gd name="connsiteY21" fmla="*/ 1782559 h 3163521"/>
              <a:gd name="connsiteX22" fmla="*/ 11506817 w 12193149"/>
              <a:gd name="connsiteY22" fmla="*/ 1852405 h 3163521"/>
              <a:gd name="connsiteX23" fmla="*/ 11280332 w 12193149"/>
              <a:gd name="connsiteY23" fmla="*/ 2042353 h 3163521"/>
              <a:gd name="connsiteX24" fmla="*/ 11228309 w 12193149"/>
              <a:gd name="connsiteY24" fmla="*/ 2095018 h 3163521"/>
              <a:gd name="connsiteX25" fmla="*/ 11218087 w 12193149"/>
              <a:gd name="connsiteY25" fmla="*/ 2094743 h 3163521"/>
              <a:gd name="connsiteX26" fmla="*/ 11217184 w 12193149"/>
              <a:gd name="connsiteY26" fmla="*/ 2093800 h 3163521"/>
              <a:gd name="connsiteX27" fmla="*/ 11188885 w 12193149"/>
              <a:gd name="connsiteY27" fmla="*/ 2111165 h 3163521"/>
              <a:gd name="connsiteX28" fmla="*/ 11184501 w 12193149"/>
              <a:gd name="connsiteY28" fmla="*/ 2111307 h 3163521"/>
              <a:gd name="connsiteX29" fmla="*/ 11166854 w 12193149"/>
              <a:gd name="connsiteY29" fmla="*/ 2125394 h 3163521"/>
              <a:gd name="connsiteX30" fmla="*/ 11157311 w 12193149"/>
              <a:gd name="connsiteY30" fmla="*/ 2131196 h 3163521"/>
              <a:gd name="connsiteX31" fmla="*/ 11155496 w 12193149"/>
              <a:gd name="connsiteY31" fmla="*/ 2135879 h 3163521"/>
              <a:gd name="connsiteX32" fmla="*/ 11140961 w 12193149"/>
              <a:gd name="connsiteY32" fmla="*/ 2142897 h 3163521"/>
              <a:gd name="connsiteX33" fmla="*/ 11138961 w 12193149"/>
              <a:gd name="connsiteY33" fmla="*/ 2142554 h 3163521"/>
              <a:gd name="connsiteX34" fmla="*/ 11128208 w 12193149"/>
              <a:gd name="connsiteY34" fmla="*/ 2152614 h 3163521"/>
              <a:gd name="connsiteX35" fmla="*/ 11120691 w 12193149"/>
              <a:gd name="connsiteY35" fmla="*/ 2166206 h 3163521"/>
              <a:gd name="connsiteX36" fmla="*/ 10894683 w 12193149"/>
              <a:gd name="connsiteY36" fmla="*/ 2292181 h 3163521"/>
              <a:gd name="connsiteX37" fmla="*/ 10773300 w 12193149"/>
              <a:gd name="connsiteY37" fmla="*/ 2341973 h 3163521"/>
              <a:gd name="connsiteX38" fmla="*/ 10627668 w 12193149"/>
              <a:gd name="connsiteY38" fmla="*/ 2378011 h 3163521"/>
              <a:gd name="connsiteX39" fmla="*/ 10581895 w 12193149"/>
              <a:gd name="connsiteY39" fmla="*/ 2387471 h 3163521"/>
              <a:gd name="connsiteX40" fmla="*/ 10547790 w 12193149"/>
              <a:gd name="connsiteY40" fmla="*/ 2417205 h 3163521"/>
              <a:gd name="connsiteX41" fmla="*/ 10529643 w 12193149"/>
              <a:gd name="connsiteY41" fmla="*/ 2415689 h 3163521"/>
              <a:gd name="connsiteX42" fmla="*/ 10526446 w 12193149"/>
              <a:gd name="connsiteY42" fmla="*/ 2415193 h 3163521"/>
              <a:gd name="connsiteX43" fmla="*/ 10515129 w 12193149"/>
              <a:gd name="connsiteY43" fmla="*/ 2418319 h 3163521"/>
              <a:gd name="connsiteX44" fmla="*/ 10491735 w 12193149"/>
              <a:gd name="connsiteY44" fmla="*/ 2412938 h 3163521"/>
              <a:gd name="connsiteX45" fmla="*/ 10471418 w 12193149"/>
              <a:gd name="connsiteY45" fmla="*/ 2420475 h 3163521"/>
              <a:gd name="connsiteX46" fmla="*/ 10377042 w 12193149"/>
              <a:gd name="connsiteY46" fmla="*/ 2463380 h 3163521"/>
              <a:gd name="connsiteX47" fmla="*/ 10319338 w 12193149"/>
              <a:gd name="connsiteY47" fmla="*/ 2485003 h 3163521"/>
              <a:gd name="connsiteX48" fmla="*/ 10295467 w 12193149"/>
              <a:gd name="connsiteY48" fmla="*/ 2486861 h 3163521"/>
              <a:gd name="connsiteX49" fmla="*/ 10263443 w 12193149"/>
              <a:gd name="connsiteY49" fmla="*/ 2493730 h 3163521"/>
              <a:gd name="connsiteX50" fmla="*/ 10205418 w 12193149"/>
              <a:gd name="connsiteY50" fmla="*/ 2500931 h 3163521"/>
              <a:gd name="connsiteX51" fmla="*/ 10177759 w 12193149"/>
              <a:gd name="connsiteY51" fmla="*/ 2511725 h 3163521"/>
              <a:gd name="connsiteX52" fmla="*/ 10165070 w 12193149"/>
              <a:gd name="connsiteY52" fmla="*/ 2512521 h 3163521"/>
              <a:gd name="connsiteX53" fmla="*/ 10156308 w 12193149"/>
              <a:gd name="connsiteY53" fmla="*/ 2526269 h 3163521"/>
              <a:gd name="connsiteX54" fmla="*/ 10118267 w 12193149"/>
              <a:gd name="connsiteY54" fmla="*/ 2549924 h 3163521"/>
              <a:gd name="connsiteX55" fmla="*/ 10083317 w 12193149"/>
              <a:gd name="connsiteY55" fmla="*/ 2562078 h 3163521"/>
              <a:gd name="connsiteX56" fmla="*/ 10040388 w 12193149"/>
              <a:gd name="connsiteY56" fmla="*/ 2560414 h 3163521"/>
              <a:gd name="connsiteX57" fmla="*/ 9961167 w 12193149"/>
              <a:gd name="connsiteY57" fmla="*/ 2575929 h 3163521"/>
              <a:gd name="connsiteX58" fmla="*/ 9848940 w 12193149"/>
              <a:gd name="connsiteY58" fmla="*/ 2582697 h 3163521"/>
              <a:gd name="connsiteX59" fmla="*/ 9729457 w 12193149"/>
              <a:gd name="connsiteY59" fmla="*/ 2602904 h 3163521"/>
              <a:gd name="connsiteX60" fmla="*/ 9613704 w 12193149"/>
              <a:gd name="connsiteY60" fmla="*/ 2631153 h 3163521"/>
              <a:gd name="connsiteX61" fmla="*/ 9338590 w 12193149"/>
              <a:gd name="connsiteY61" fmla="*/ 2688075 h 3163521"/>
              <a:gd name="connsiteX62" fmla="*/ 9232518 w 12193149"/>
              <a:gd name="connsiteY62" fmla="*/ 2711931 h 3163521"/>
              <a:gd name="connsiteX63" fmla="*/ 9156690 w 12193149"/>
              <a:gd name="connsiteY63" fmla="*/ 2722010 h 3163521"/>
              <a:gd name="connsiteX64" fmla="*/ 9054601 w 12193149"/>
              <a:gd name="connsiteY64" fmla="*/ 2729537 h 3163521"/>
              <a:gd name="connsiteX65" fmla="*/ 9006634 w 12193149"/>
              <a:gd name="connsiteY65" fmla="*/ 2732822 h 3163521"/>
              <a:gd name="connsiteX66" fmla="*/ 9006349 w 12193149"/>
              <a:gd name="connsiteY66" fmla="*/ 2732582 h 3163521"/>
              <a:gd name="connsiteX67" fmla="*/ 8997380 w 12193149"/>
              <a:gd name="connsiteY67" fmla="*/ 2733793 h 3163521"/>
              <a:gd name="connsiteX68" fmla="*/ 8991542 w 12193149"/>
              <a:gd name="connsiteY68" fmla="*/ 2735854 h 3163521"/>
              <a:gd name="connsiteX69" fmla="*/ 8975485 w 12193149"/>
              <a:gd name="connsiteY69" fmla="*/ 2739080 h 3163521"/>
              <a:gd name="connsiteX70" fmla="*/ 8969159 w 12193149"/>
              <a:gd name="connsiteY70" fmla="*/ 2738380 h 3163521"/>
              <a:gd name="connsiteX71" fmla="*/ 8964196 w 12193149"/>
              <a:gd name="connsiteY71" fmla="*/ 2736155 h 3163521"/>
              <a:gd name="connsiteX72" fmla="*/ 8930136 w 12193149"/>
              <a:gd name="connsiteY72" fmla="*/ 2732967 h 3163521"/>
              <a:gd name="connsiteX73" fmla="*/ 8753592 w 12193149"/>
              <a:gd name="connsiteY73" fmla="*/ 2752199 h 3163521"/>
              <a:gd name="connsiteX74" fmla="*/ 8708995 w 12193149"/>
              <a:gd name="connsiteY74" fmla="*/ 2754300 h 3163521"/>
              <a:gd name="connsiteX75" fmla="*/ 8597219 w 12193149"/>
              <a:gd name="connsiteY75" fmla="*/ 2762872 h 3163521"/>
              <a:gd name="connsiteX76" fmla="*/ 8526378 w 12193149"/>
              <a:gd name="connsiteY76" fmla="*/ 2748030 h 3163521"/>
              <a:gd name="connsiteX77" fmla="*/ 8512131 w 12193149"/>
              <a:gd name="connsiteY77" fmla="*/ 2753945 h 3163521"/>
              <a:gd name="connsiteX78" fmla="*/ 8507315 w 12193149"/>
              <a:gd name="connsiteY78" fmla="*/ 2756946 h 3163521"/>
              <a:gd name="connsiteX79" fmla="*/ 8499116 w 12193149"/>
              <a:gd name="connsiteY79" fmla="*/ 2759684 h 3163521"/>
              <a:gd name="connsiteX80" fmla="*/ 8498742 w 12193149"/>
              <a:gd name="connsiteY80" fmla="*/ 2759505 h 3163521"/>
              <a:gd name="connsiteX81" fmla="*/ 8491397 w 12193149"/>
              <a:gd name="connsiteY81" fmla="*/ 2762555 h 3163521"/>
              <a:gd name="connsiteX82" fmla="*/ 8368330 w 12193149"/>
              <a:gd name="connsiteY82" fmla="*/ 2776597 h 3163521"/>
              <a:gd name="connsiteX83" fmla="*/ 8354947 w 12193149"/>
              <a:gd name="connsiteY83" fmla="*/ 2776791 h 3163521"/>
              <a:gd name="connsiteX84" fmla="*/ 8321252 w 12193149"/>
              <a:gd name="connsiteY84" fmla="*/ 2793369 h 3163521"/>
              <a:gd name="connsiteX85" fmla="*/ 8315581 w 12193149"/>
              <a:gd name="connsiteY85" fmla="*/ 2793695 h 3163521"/>
              <a:gd name="connsiteX86" fmla="*/ 8296322 w 12193149"/>
              <a:gd name="connsiteY86" fmla="*/ 2807590 h 3163521"/>
              <a:gd name="connsiteX87" fmla="*/ 8285424 w 12193149"/>
              <a:gd name="connsiteY87" fmla="*/ 2813413 h 3163521"/>
              <a:gd name="connsiteX88" fmla="*/ 8284298 w 12193149"/>
              <a:gd name="connsiteY88" fmla="*/ 2817856 h 3163521"/>
              <a:gd name="connsiteX89" fmla="*/ 8267224 w 12193149"/>
              <a:gd name="connsiteY89" fmla="*/ 2825031 h 3163521"/>
              <a:gd name="connsiteX90" fmla="*/ 8264525 w 12193149"/>
              <a:gd name="connsiteY90" fmla="*/ 2824801 h 3163521"/>
              <a:gd name="connsiteX91" fmla="*/ 8253181 w 12193149"/>
              <a:gd name="connsiteY91" fmla="*/ 2834644 h 3163521"/>
              <a:gd name="connsiteX92" fmla="*/ 8246982 w 12193149"/>
              <a:gd name="connsiteY92" fmla="*/ 2847636 h 3163521"/>
              <a:gd name="connsiteX93" fmla="*/ 8091420 w 12193149"/>
              <a:gd name="connsiteY93" fmla="*/ 2893797 h 3163521"/>
              <a:gd name="connsiteX94" fmla="*/ 7906555 w 12193149"/>
              <a:gd name="connsiteY94" fmla="*/ 2935770 h 3163521"/>
              <a:gd name="connsiteX95" fmla="*/ 7719893 w 12193149"/>
              <a:gd name="connsiteY95" fmla="*/ 2961485 h 3163521"/>
              <a:gd name="connsiteX96" fmla="*/ 7615495 w 12193149"/>
              <a:gd name="connsiteY96" fmla="*/ 2958014 h 3163521"/>
              <a:gd name="connsiteX97" fmla="*/ 7528691 w 12193149"/>
              <a:gd name="connsiteY97" fmla="*/ 2963842 h 3163521"/>
              <a:gd name="connsiteX98" fmla="*/ 7520719 w 12193149"/>
              <a:gd name="connsiteY98" fmla="*/ 2966395 h 3163521"/>
              <a:gd name="connsiteX99" fmla="*/ 7508559 w 12193149"/>
              <a:gd name="connsiteY99" fmla="*/ 2967730 h 3163521"/>
              <a:gd name="connsiteX100" fmla="*/ 7508188 w 12193149"/>
              <a:gd name="connsiteY100" fmla="*/ 2967403 h 3163521"/>
              <a:gd name="connsiteX101" fmla="*/ 7496943 w 12193149"/>
              <a:gd name="connsiteY101" fmla="*/ 2969355 h 3163521"/>
              <a:gd name="connsiteX102" fmla="*/ 7219707 w 12193149"/>
              <a:gd name="connsiteY102" fmla="*/ 2975462 h 3163521"/>
              <a:gd name="connsiteX103" fmla="*/ 7202249 w 12193149"/>
              <a:gd name="connsiteY103" fmla="*/ 2980012 h 3163521"/>
              <a:gd name="connsiteX104" fmla="*/ 7198152 w 12193149"/>
              <a:gd name="connsiteY104" fmla="*/ 2985370 h 3163521"/>
              <a:gd name="connsiteX105" fmla="*/ 7171956 w 12193149"/>
              <a:gd name="connsiteY105" fmla="*/ 2990018 h 3163521"/>
              <a:gd name="connsiteX106" fmla="*/ 7098136 w 12193149"/>
              <a:gd name="connsiteY106" fmla="*/ 3002246 h 3163521"/>
              <a:gd name="connsiteX107" fmla="*/ 7019644 w 12193149"/>
              <a:gd name="connsiteY107" fmla="*/ 3001872 h 3163521"/>
              <a:gd name="connsiteX108" fmla="*/ 6905294 w 12193149"/>
              <a:gd name="connsiteY108" fmla="*/ 3031378 h 3163521"/>
              <a:gd name="connsiteX109" fmla="*/ 6709370 w 12193149"/>
              <a:gd name="connsiteY109" fmla="*/ 3059333 h 3163521"/>
              <a:gd name="connsiteX110" fmla="*/ 6550602 w 12193149"/>
              <a:gd name="connsiteY110" fmla="*/ 3088109 h 3163521"/>
              <a:gd name="connsiteX111" fmla="*/ 6318708 w 12193149"/>
              <a:gd name="connsiteY111" fmla="*/ 3134909 h 3163521"/>
              <a:gd name="connsiteX112" fmla="*/ 6169822 w 12193149"/>
              <a:gd name="connsiteY112" fmla="*/ 3136996 h 3163521"/>
              <a:gd name="connsiteX113" fmla="*/ 6074996 w 12193149"/>
              <a:gd name="connsiteY113" fmla="*/ 3157458 h 3163521"/>
              <a:gd name="connsiteX114" fmla="*/ 6069677 w 12193149"/>
              <a:gd name="connsiteY114" fmla="*/ 3155921 h 3163521"/>
              <a:gd name="connsiteX115" fmla="*/ 6049786 w 12193149"/>
              <a:gd name="connsiteY115" fmla="*/ 3156604 h 3163521"/>
              <a:gd name="connsiteX116" fmla="*/ 6042433 w 12193149"/>
              <a:gd name="connsiteY116" fmla="*/ 3148255 h 3163521"/>
              <a:gd name="connsiteX117" fmla="*/ 6011238 w 12193149"/>
              <a:gd name="connsiteY117" fmla="*/ 3143162 h 3163521"/>
              <a:gd name="connsiteX118" fmla="*/ 5958523 w 12193149"/>
              <a:gd name="connsiteY118" fmla="*/ 3146806 h 3163521"/>
              <a:gd name="connsiteX119" fmla="*/ 5760067 w 12193149"/>
              <a:gd name="connsiteY119" fmla="*/ 3162498 h 3163521"/>
              <a:gd name="connsiteX120" fmla="*/ 5628108 w 12193149"/>
              <a:gd name="connsiteY120" fmla="*/ 3163521 h 3163521"/>
              <a:gd name="connsiteX121" fmla="*/ 5472054 w 12193149"/>
              <a:gd name="connsiteY121" fmla="*/ 3149501 h 3163521"/>
              <a:gd name="connsiteX122" fmla="*/ 5433909 w 12193149"/>
              <a:gd name="connsiteY122" fmla="*/ 3138248 h 3163521"/>
              <a:gd name="connsiteX123" fmla="*/ 5382817 w 12193149"/>
              <a:gd name="connsiteY123" fmla="*/ 3120546 h 3163521"/>
              <a:gd name="connsiteX124" fmla="*/ 5262912 w 12193149"/>
              <a:gd name="connsiteY124" fmla="*/ 3100129 h 3163521"/>
              <a:gd name="connsiteX125" fmla="*/ 5224109 w 12193149"/>
              <a:gd name="connsiteY125" fmla="*/ 3089005 h 3163521"/>
              <a:gd name="connsiteX126" fmla="*/ 5175808 w 12193149"/>
              <a:gd name="connsiteY126" fmla="*/ 3086015 h 3163521"/>
              <a:gd name="connsiteX127" fmla="*/ 5157702 w 12193149"/>
              <a:gd name="connsiteY127" fmla="*/ 3078792 h 3163521"/>
              <a:gd name="connsiteX128" fmla="*/ 5143747 w 12193149"/>
              <a:gd name="connsiteY128" fmla="*/ 3075392 h 3163521"/>
              <a:gd name="connsiteX129" fmla="*/ 5140744 w 12193149"/>
              <a:gd name="connsiteY129" fmla="*/ 3073291 h 3163521"/>
              <a:gd name="connsiteX130" fmla="*/ 5122807 w 12193149"/>
              <a:gd name="connsiteY130" fmla="*/ 3062438 h 3163521"/>
              <a:gd name="connsiteX131" fmla="*/ 5066938 w 12193149"/>
              <a:gd name="connsiteY131" fmla="*/ 3069009 h 3163521"/>
              <a:gd name="connsiteX132" fmla="*/ 5012662 w 12193149"/>
              <a:gd name="connsiteY132" fmla="*/ 3052628 h 3163521"/>
              <a:gd name="connsiteX133" fmla="*/ 4841589 w 12193149"/>
              <a:gd name="connsiteY133" fmla="*/ 3028611 h 3163521"/>
              <a:gd name="connsiteX134" fmla="*/ 4763595 w 12193149"/>
              <a:gd name="connsiteY134" fmla="*/ 3000843 h 3163521"/>
              <a:gd name="connsiteX135" fmla="*/ 4724334 w 12193149"/>
              <a:gd name="connsiteY135" fmla="*/ 2991829 h 3163521"/>
              <a:gd name="connsiteX136" fmla="*/ 4722324 w 12193149"/>
              <a:gd name="connsiteY136" fmla="*/ 2991080 h 3163521"/>
              <a:gd name="connsiteX137" fmla="*/ 4723259 w 12193149"/>
              <a:gd name="connsiteY137" fmla="*/ 2990869 h 3163521"/>
              <a:gd name="connsiteX138" fmla="*/ 4718350 w 12193149"/>
              <a:gd name="connsiteY138" fmla="*/ 2989599 h 3163521"/>
              <a:gd name="connsiteX139" fmla="*/ 4722324 w 12193149"/>
              <a:gd name="connsiteY139" fmla="*/ 2991080 h 3163521"/>
              <a:gd name="connsiteX140" fmla="*/ 4716674 w 12193149"/>
              <a:gd name="connsiteY140" fmla="*/ 2992355 h 3163521"/>
              <a:gd name="connsiteX141" fmla="*/ 4516962 w 12193149"/>
              <a:gd name="connsiteY141" fmla="*/ 2982453 h 3163521"/>
              <a:gd name="connsiteX142" fmla="*/ 4429691 w 12193149"/>
              <a:gd name="connsiteY142" fmla="*/ 2971802 h 3163521"/>
              <a:gd name="connsiteX143" fmla="*/ 4364023 w 12193149"/>
              <a:gd name="connsiteY143" fmla="*/ 2970456 h 3163521"/>
              <a:gd name="connsiteX144" fmla="*/ 4318114 w 12193149"/>
              <a:gd name="connsiteY144" fmla="*/ 2977071 h 3163521"/>
              <a:gd name="connsiteX145" fmla="*/ 4316258 w 12193149"/>
              <a:gd name="connsiteY145" fmla="*/ 2975730 h 3163521"/>
              <a:gd name="connsiteX146" fmla="*/ 4296292 w 12193149"/>
              <a:gd name="connsiteY146" fmla="*/ 2973851 h 3163521"/>
              <a:gd name="connsiteX147" fmla="*/ 4291212 w 12193149"/>
              <a:gd name="connsiteY147" fmla="*/ 2976768 h 3163521"/>
              <a:gd name="connsiteX148" fmla="*/ 4277290 w 12193149"/>
              <a:gd name="connsiteY148" fmla="*/ 2976522 h 3163521"/>
              <a:gd name="connsiteX149" fmla="*/ 4249265 w 12193149"/>
              <a:gd name="connsiteY149" fmla="*/ 2978846 h 3163521"/>
              <a:gd name="connsiteX150" fmla="*/ 4203199 w 12193149"/>
              <a:gd name="connsiteY150" fmla="*/ 2976051 h 3163521"/>
              <a:gd name="connsiteX151" fmla="*/ 4202893 w 12193149"/>
              <a:gd name="connsiteY151" fmla="*/ 2974792 h 3163521"/>
              <a:gd name="connsiteX152" fmla="*/ 4192396 w 12193149"/>
              <a:gd name="connsiteY152" fmla="*/ 2969158 h 3163521"/>
              <a:gd name="connsiteX153" fmla="*/ 4143893 w 12193149"/>
              <a:gd name="connsiteY153" fmla="*/ 2953293 h 3163521"/>
              <a:gd name="connsiteX154" fmla="*/ 4084245 w 12193149"/>
              <a:gd name="connsiteY154" fmla="*/ 2926760 h 3163521"/>
              <a:gd name="connsiteX155" fmla="*/ 4075694 w 12193149"/>
              <a:gd name="connsiteY155" fmla="*/ 2925925 h 3163521"/>
              <a:gd name="connsiteX156" fmla="*/ 4075575 w 12193149"/>
              <a:gd name="connsiteY156" fmla="*/ 2925626 h 3163521"/>
              <a:gd name="connsiteX157" fmla="*/ 4066658 w 12193149"/>
              <a:gd name="connsiteY157" fmla="*/ 2924182 h 3163521"/>
              <a:gd name="connsiteX158" fmla="*/ 4060102 w 12193149"/>
              <a:gd name="connsiteY158" fmla="*/ 2924400 h 3163521"/>
              <a:gd name="connsiteX159" fmla="*/ 4043512 w 12193149"/>
              <a:gd name="connsiteY159" fmla="*/ 2922779 h 3163521"/>
              <a:gd name="connsiteX160" fmla="*/ 4038145 w 12193149"/>
              <a:gd name="connsiteY160" fmla="*/ 2920345 h 3163521"/>
              <a:gd name="connsiteX161" fmla="*/ 4036511 w 12193149"/>
              <a:gd name="connsiteY161" fmla="*/ 2916678 h 3163521"/>
              <a:gd name="connsiteX162" fmla="*/ 4034926 w 12193149"/>
              <a:gd name="connsiteY162" fmla="*/ 2916913 h 3163521"/>
              <a:gd name="connsiteX163" fmla="*/ 4005686 w 12193149"/>
              <a:gd name="connsiteY163" fmla="*/ 2904345 h 3163521"/>
              <a:gd name="connsiteX164" fmla="*/ 3937994 w 12193149"/>
              <a:gd name="connsiteY164" fmla="*/ 2886888 h 3163521"/>
              <a:gd name="connsiteX165" fmla="*/ 3898423 w 12193149"/>
              <a:gd name="connsiteY165" fmla="*/ 2881233 h 3163521"/>
              <a:gd name="connsiteX166" fmla="*/ 3790908 w 12193149"/>
              <a:gd name="connsiteY166" fmla="*/ 2860995 h 3163521"/>
              <a:gd name="connsiteX167" fmla="*/ 3683661 w 12193149"/>
              <a:gd name="connsiteY167" fmla="*/ 2837072 h 3163521"/>
              <a:gd name="connsiteX168" fmla="*/ 3611183 w 12193149"/>
              <a:gd name="connsiteY168" fmla="*/ 2804801 h 3163521"/>
              <a:gd name="connsiteX169" fmla="*/ 3605003 w 12193149"/>
              <a:gd name="connsiteY169" fmla="*/ 2806163 h 3163521"/>
              <a:gd name="connsiteX170" fmla="*/ 3595884 w 12193149"/>
              <a:gd name="connsiteY170" fmla="*/ 2806327 h 3163521"/>
              <a:gd name="connsiteX171" fmla="*/ 3595649 w 12193149"/>
              <a:gd name="connsiteY171" fmla="*/ 2806058 h 3163521"/>
              <a:gd name="connsiteX172" fmla="*/ 3587126 w 12193149"/>
              <a:gd name="connsiteY172" fmla="*/ 2806748 h 3163521"/>
              <a:gd name="connsiteX173" fmla="*/ 3537283 w 12193149"/>
              <a:gd name="connsiteY173" fmla="*/ 2797049 h 3163521"/>
              <a:gd name="connsiteX174" fmla="*/ 3474371 w 12193149"/>
              <a:gd name="connsiteY174" fmla="*/ 2793388 h 3163521"/>
              <a:gd name="connsiteX175" fmla="*/ 3401876 w 12193149"/>
              <a:gd name="connsiteY175" fmla="*/ 2781340 h 3163521"/>
              <a:gd name="connsiteX176" fmla="*/ 3365036 w 12193149"/>
              <a:gd name="connsiteY176" fmla="*/ 2798292 h 3163521"/>
              <a:gd name="connsiteX177" fmla="*/ 3345174 w 12193149"/>
              <a:gd name="connsiteY177" fmla="*/ 2799974 h 3163521"/>
              <a:gd name="connsiteX178" fmla="*/ 3342846 w 12193149"/>
              <a:gd name="connsiteY178" fmla="*/ 2798999 h 3163521"/>
              <a:gd name="connsiteX179" fmla="*/ 3263504 w 12193149"/>
              <a:gd name="connsiteY179" fmla="*/ 2804876 h 3163521"/>
              <a:gd name="connsiteX180" fmla="*/ 3143704 w 12193149"/>
              <a:gd name="connsiteY180" fmla="*/ 2812651 h 3163521"/>
              <a:gd name="connsiteX181" fmla="*/ 3031439 w 12193149"/>
              <a:gd name="connsiteY181" fmla="*/ 2815294 h 3163521"/>
              <a:gd name="connsiteX182" fmla="*/ 2782717 w 12193149"/>
              <a:gd name="connsiteY182" fmla="*/ 2837115 h 3163521"/>
              <a:gd name="connsiteX183" fmla="*/ 2647675 w 12193149"/>
              <a:gd name="connsiteY183" fmla="*/ 2847651 h 3163521"/>
              <a:gd name="connsiteX184" fmla="*/ 2569176 w 12193149"/>
              <a:gd name="connsiteY184" fmla="*/ 2821410 h 3163521"/>
              <a:gd name="connsiteX185" fmla="*/ 2444403 w 12193149"/>
              <a:gd name="connsiteY185" fmla="*/ 2835311 h 3163521"/>
              <a:gd name="connsiteX186" fmla="*/ 2316260 w 12193149"/>
              <a:gd name="connsiteY186" fmla="*/ 2843778 h 3163521"/>
              <a:gd name="connsiteX187" fmla="*/ 2209726 w 12193149"/>
              <a:gd name="connsiteY187" fmla="*/ 2838545 h 3163521"/>
              <a:gd name="connsiteX188" fmla="*/ 2095813 w 12193149"/>
              <a:gd name="connsiteY188" fmla="*/ 2821834 h 3163521"/>
              <a:gd name="connsiteX189" fmla="*/ 1998504 w 12193149"/>
              <a:gd name="connsiteY189" fmla="*/ 2813814 h 3163521"/>
              <a:gd name="connsiteX190" fmla="*/ 1929320 w 12193149"/>
              <a:gd name="connsiteY190" fmla="*/ 2835759 h 3163521"/>
              <a:gd name="connsiteX191" fmla="*/ 1922798 w 12193149"/>
              <a:gd name="connsiteY191" fmla="*/ 2830928 h 3163521"/>
              <a:gd name="connsiteX192" fmla="*/ 1874228 w 12193149"/>
              <a:gd name="connsiteY192" fmla="*/ 2832523 h 3163521"/>
              <a:gd name="connsiteX193" fmla="*/ 1787803 w 12193149"/>
              <a:gd name="connsiteY193" fmla="*/ 2860145 h 3163521"/>
              <a:gd name="connsiteX194" fmla="*/ 1739352 w 12193149"/>
              <a:gd name="connsiteY194" fmla="*/ 2855094 h 3163521"/>
              <a:gd name="connsiteX195" fmla="*/ 1676219 w 12193149"/>
              <a:gd name="connsiteY195" fmla="*/ 2838745 h 3163521"/>
              <a:gd name="connsiteX196" fmla="*/ 1609817 w 12193149"/>
              <a:gd name="connsiteY196" fmla="*/ 2831848 h 3163521"/>
              <a:gd name="connsiteX197" fmla="*/ 1497258 w 12193149"/>
              <a:gd name="connsiteY197" fmla="*/ 2806258 h 3163521"/>
              <a:gd name="connsiteX198" fmla="*/ 1151127 w 12193149"/>
              <a:gd name="connsiteY198" fmla="*/ 2756823 h 3163521"/>
              <a:gd name="connsiteX199" fmla="*/ 859417 w 12193149"/>
              <a:gd name="connsiteY199" fmla="*/ 2747390 h 3163521"/>
              <a:gd name="connsiteX200" fmla="*/ 838688 w 12193149"/>
              <a:gd name="connsiteY200" fmla="*/ 2748603 h 3163521"/>
              <a:gd name="connsiteX201" fmla="*/ 817957 w 12193149"/>
              <a:gd name="connsiteY201" fmla="*/ 2746639 h 3163521"/>
              <a:gd name="connsiteX202" fmla="*/ 812654 w 12193149"/>
              <a:gd name="connsiteY202" fmla="*/ 2749533 h 3163521"/>
              <a:gd name="connsiteX203" fmla="*/ 721195 w 12193149"/>
              <a:gd name="connsiteY203" fmla="*/ 2748443 h 3163521"/>
              <a:gd name="connsiteX204" fmla="*/ 720890 w 12193149"/>
              <a:gd name="connsiteY204" fmla="*/ 2747181 h 3163521"/>
              <a:gd name="connsiteX205" fmla="*/ 710023 w 12193149"/>
              <a:gd name="connsiteY205" fmla="*/ 2741504 h 3163521"/>
              <a:gd name="connsiteX206" fmla="*/ 597940 w 12193149"/>
              <a:gd name="connsiteY206" fmla="*/ 2698646 h 3163521"/>
              <a:gd name="connsiteX207" fmla="*/ 579683 w 12193149"/>
              <a:gd name="connsiteY207" fmla="*/ 2695994 h 3163521"/>
              <a:gd name="connsiteX208" fmla="*/ 572865 w 12193149"/>
              <a:gd name="connsiteY208" fmla="*/ 2696183 h 3163521"/>
              <a:gd name="connsiteX209" fmla="*/ 446247 w 12193149"/>
              <a:gd name="connsiteY209" fmla="*/ 2658153 h 3163521"/>
              <a:gd name="connsiteX210" fmla="*/ 405163 w 12193149"/>
              <a:gd name="connsiteY210" fmla="*/ 2652330 h 3163521"/>
              <a:gd name="connsiteX211" fmla="*/ 293583 w 12193149"/>
              <a:gd name="connsiteY211" fmla="*/ 2631634 h 3163521"/>
              <a:gd name="connsiteX212" fmla="*/ 119529 w 12193149"/>
              <a:gd name="connsiteY212" fmla="*/ 2579829 h 3163521"/>
              <a:gd name="connsiteX213" fmla="*/ 16674 w 12193149"/>
              <a:gd name="connsiteY213" fmla="*/ 2576973 h 3163521"/>
              <a:gd name="connsiteX214" fmla="*/ 1150 w 12193149"/>
              <a:gd name="connsiteY214" fmla="*/ 2571504 h 3163521"/>
              <a:gd name="connsiteX215" fmla="*/ 1148 w 12193149"/>
              <a:gd name="connsiteY215" fmla="*/ 1040995 h 3163521"/>
              <a:gd name="connsiteX216" fmla="*/ 1148 w 12193149"/>
              <a:gd name="connsiteY216" fmla="*/ 818782 h 3163521"/>
              <a:gd name="connsiteX0" fmla="*/ 1148 w 12193149"/>
              <a:gd name="connsiteY0" fmla="*/ 0 h 3171710"/>
              <a:gd name="connsiteX1" fmla="*/ 12181789 w 12193149"/>
              <a:gd name="connsiteY1" fmla="*/ 8189 h 3171710"/>
              <a:gd name="connsiteX2" fmla="*/ 12193149 w 12193149"/>
              <a:gd name="connsiteY2" fmla="*/ 1406710 h 3171710"/>
              <a:gd name="connsiteX3" fmla="*/ 12185986 w 12193149"/>
              <a:gd name="connsiteY3" fmla="*/ 1411160 h 3171710"/>
              <a:gd name="connsiteX4" fmla="*/ 12156363 w 12193149"/>
              <a:gd name="connsiteY4" fmla="*/ 1424337 h 3171710"/>
              <a:gd name="connsiteX5" fmla="*/ 12139215 w 12193149"/>
              <a:gd name="connsiteY5" fmla="*/ 1450150 h 3171710"/>
              <a:gd name="connsiteX6" fmla="*/ 12126327 w 12193149"/>
              <a:gd name="connsiteY6" fmla="*/ 1451661 h 3171710"/>
              <a:gd name="connsiteX7" fmla="*/ 12124007 w 12193149"/>
              <a:gd name="connsiteY7" fmla="*/ 1451765 h 3171710"/>
              <a:gd name="connsiteX8" fmla="*/ 12116854 w 12193149"/>
              <a:gd name="connsiteY8" fmla="*/ 1455579 h 3171710"/>
              <a:gd name="connsiteX9" fmla="*/ 12099497 w 12193149"/>
              <a:gd name="connsiteY9" fmla="*/ 1455110 h 3171710"/>
              <a:gd name="connsiteX10" fmla="*/ 12087073 w 12193149"/>
              <a:gd name="connsiteY10" fmla="*/ 1463312 h 3171710"/>
              <a:gd name="connsiteX11" fmla="*/ 12031073 w 12193149"/>
              <a:gd name="connsiteY11" fmla="*/ 1506980 h 3171710"/>
              <a:gd name="connsiteX12" fmla="*/ 11995833 w 12193149"/>
              <a:gd name="connsiteY12" fmla="*/ 1530429 h 3171710"/>
              <a:gd name="connsiteX13" fmla="*/ 11979717 w 12193149"/>
              <a:gd name="connsiteY13" fmla="*/ 1535132 h 3171710"/>
              <a:gd name="connsiteX14" fmla="*/ 11959046 w 12193149"/>
              <a:gd name="connsiteY14" fmla="*/ 1544529 h 3171710"/>
              <a:gd name="connsiteX15" fmla="*/ 11920454 w 12193149"/>
              <a:gd name="connsiteY15" fmla="*/ 1557854 h 3171710"/>
              <a:gd name="connsiteX16" fmla="*/ 11903656 w 12193149"/>
              <a:gd name="connsiteY16" fmla="*/ 1569397 h 3171710"/>
              <a:gd name="connsiteX17" fmla="*/ 11895048 w 12193149"/>
              <a:gd name="connsiteY17" fmla="*/ 1571762 h 3171710"/>
              <a:gd name="connsiteX18" fmla="*/ 11891968 w 12193149"/>
              <a:gd name="connsiteY18" fmla="*/ 1582700 h 3171710"/>
              <a:gd name="connsiteX19" fmla="*/ 11870776 w 12193149"/>
              <a:gd name="connsiteY19" fmla="*/ 1604787 h 3171710"/>
              <a:gd name="connsiteX20" fmla="*/ 11813376 w 12193149"/>
              <a:gd name="connsiteY20" fmla="*/ 1624630 h 3171710"/>
              <a:gd name="connsiteX21" fmla="*/ 11590693 w 12193149"/>
              <a:gd name="connsiteY21" fmla="*/ 1790748 h 3171710"/>
              <a:gd name="connsiteX22" fmla="*/ 11506817 w 12193149"/>
              <a:gd name="connsiteY22" fmla="*/ 1860594 h 3171710"/>
              <a:gd name="connsiteX23" fmla="*/ 11280332 w 12193149"/>
              <a:gd name="connsiteY23" fmla="*/ 2050542 h 3171710"/>
              <a:gd name="connsiteX24" fmla="*/ 11228309 w 12193149"/>
              <a:gd name="connsiteY24" fmla="*/ 2103207 h 3171710"/>
              <a:gd name="connsiteX25" fmla="*/ 11218087 w 12193149"/>
              <a:gd name="connsiteY25" fmla="*/ 2102932 h 3171710"/>
              <a:gd name="connsiteX26" fmla="*/ 11217184 w 12193149"/>
              <a:gd name="connsiteY26" fmla="*/ 2101989 h 3171710"/>
              <a:gd name="connsiteX27" fmla="*/ 11188885 w 12193149"/>
              <a:gd name="connsiteY27" fmla="*/ 2119354 h 3171710"/>
              <a:gd name="connsiteX28" fmla="*/ 11184501 w 12193149"/>
              <a:gd name="connsiteY28" fmla="*/ 2119496 h 3171710"/>
              <a:gd name="connsiteX29" fmla="*/ 11166854 w 12193149"/>
              <a:gd name="connsiteY29" fmla="*/ 2133583 h 3171710"/>
              <a:gd name="connsiteX30" fmla="*/ 11157311 w 12193149"/>
              <a:gd name="connsiteY30" fmla="*/ 2139385 h 3171710"/>
              <a:gd name="connsiteX31" fmla="*/ 11155496 w 12193149"/>
              <a:gd name="connsiteY31" fmla="*/ 2144068 h 3171710"/>
              <a:gd name="connsiteX32" fmla="*/ 11140961 w 12193149"/>
              <a:gd name="connsiteY32" fmla="*/ 2151086 h 3171710"/>
              <a:gd name="connsiteX33" fmla="*/ 11138961 w 12193149"/>
              <a:gd name="connsiteY33" fmla="*/ 2150743 h 3171710"/>
              <a:gd name="connsiteX34" fmla="*/ 11128208 w 12193149"/>
              <a:gd name="connsiteY34" fmla="*/ 2160803 h 3171710"/>
              <a:gd name="connsiteX35" fmla="*/ 11120691 w 12193149"/>
              <a:gd name="connsiteY35" fmla="*/ 2174395 h 3171710"/>
              <a:gd name="connsiteX36" fmla="*/ 10894683 w 12193149"/>
              <a:gd name="connsiteY36" fmla="*/ 2300370 h 3171710"/>
              <a:gd name="connsiteX37" fmla="*/ 10773300 w 12193149"/>
              <a:gd name="connsiteY37" fmla="*/ 2350162 h 3171710"/>
              <a:gd name="connsiteX38" fmla="*/ 10627668 w 12193149"/>
              <a:gd name="connsiteY38" fmla="*/ 2386200 h 3171710"/>
              <a:gd name="connsiteX39" fmla="*/ 10581895 w 12193149"/>
              <a:gd name="connsiteY39" fmla="*/ 2395660 h 3171710"/>
              <a:gd name="connsiteX40" fmla="*/ 10547790 w 12193149"/>
              <a:gd name="connsiteY40" fmla="*/ 2425394 h 3171710"/>
              <a:gd name="connsiteX41" fmla="*/ 10529643 w 12193149"/>
              <a:gd name="connsiteY41" fmla="*/ 2423878 h 3171710"/>
              <a:gd name="connsiteX42" fmla="*/ 10526446 w 12193149"/>
              <a:gd name="connsiteY42" fmla="*/ 2423382 h 3171710"/>
              <a:gd name="connsiteX43" fmla="*/ 10515129 w 12193149"/>
              <a:gd name="connsiteY43" fmla="*/ 2426508 h 3171710"/>
              <a:gd name="connsiteX44" fmla="*/ 10491735 w 12193149"/>
              <a:gd name="connsiteY44" fmla="*/ 2421127 h 3171710"/>
              <a:gd name="connsiteX45" fmla="*/ 10471418 w 12193149"/>
              <a:gd name="connsiteY45" fmla="*/ 2428664 h 3171710"/>
              <a:gd name="connsiteX46" fmla="*/ 10377042 w 12193149"/>
              <a:gd name="connsiteY46" fmla="*/ 2471569 h 3171710"/>
              <a:gd name="connsiteX47" fmla="*/ 10319338 w 12193149"/>
              <a:gd name="connsiteY47" fmla="*/ 2493192 h 3171710"/>
              <a:gd name="connsiteX48" fmla="*/ 10295467 w 12193149"/>
              <a:gd name="connsiteY48" fmla="*/ 2495050 h 3171710"/>
              <a:gd name="connsiteX49" fmla="*/ 10263443 w 12193149"/>
              <a:gd name="connsiteY49" fmla="*/ 2501919 h 3171710"/>
              <a:gd name="connsiteX50" fmla="*/ 10205418 w 12193149"/>
              <a:gd name="connsiteY50" fmla="*/ 2509120 h 3171710"/>
              <a:gd name="connsiteX51" fmla="*/ 10177759 w 12193149"/>
              <a:gd name="connsiteY51" fmla="*/ 2519914 h 3171710"/>
              <a:gd name="connsiteX52" fmla="*/ 10165070 w 12193149"/>
              <a:gd name="connsiteY52" fmla="*/ 2520710 h 3171710"/>
              <a:gd name="connsiteX53" fmla="*/ 10156308 w 12193149"/>
              <a:gd name="connsiteY53" fmla="*/ 2534458 h 3171710"/>
              <a:gd name="connsiteX54" fmla="*/ 10118267 w 12193149"/>
              <a:gd name="connsiteY54" fmla="*/ 2558113 h 3171710"/>
              <a:gd name="connsiteX55" fmla="*/ 10083317 w 12193149"/>
              <a:gd name="connsiteY55" fmla="*/ 2570267 h 3171710"/>
              <a:gd name="connsiteX56" fmla="*/ 10040388 w 12193149"/>
              <a:gd name="connsiteY56" fmla="*/ 2568603 h 3171710"/>
              <a:gd name="connsiteX57" fmla="*/ 9961167 w 12193149"/>
              <a:gd name="connsiteY57" fmla="*/ 2584118 h 3171710"/>
              <a:gd name="connsiteX58" fmla="*/ 9848940 w 12193149"/>
              <a:gd name="connsiteY58" fmla="*/ 2590886 h 3171710"/>
              <a:gd name="connsiteX59" fmla="*/ 9729457 w 12193149"/>
              <a:gd name="connsiteY59" fmla="*/ 2611093 h 3171710"/>
              <a:gd name="connsiteX60" fmla="*/ 9613704 w 12193149"/>
              <a:gd name="connsiteY60" fmla="*/ 2639342 h 3171710"/>
              <a:gd name="connsiteX61" fmla="*/ 9338590 w 12193149"/>
              <a:gd name="connsiteY61" fmla="*/ 2696264 h 3171710"/>
              <a:gd name="connsiteX62" fmla="*/ 9232518 w 12193149"/>
              <a:gd name="connsiteY62" fmla="*/ 2720120 h 3171710"/>
              <a:gd name="connsiteX63" fmla="*/ 9156690 w 12193149"/>
              <a:gd name="connsiteY63" fmla="*/ 2730199 h 3171710"/>
              <a:gd name="connsiteX64" fmla="*/ 9054601 w 12193149"/>
              <a:gd name="connsiteY64" fmla="*/ 2737726 h 3171710"/>
              <a:gd name="connsiteX65" fmla="*/ 9006634 w 12193149"/>
              <a:gd name="connsiteY65" fmla="*/ 2741011 h 3171710"/>
              <a:gd name="connsiteX66" fmla="*/ 9006349 w 12193149"/>
              <a:gd name="connsiteY66" fmla="*/ 2740771 h 3171710"/>
              <a:gd name="connsiteX67" fmla="*/ 8997380 w 12193149"/>
              <a:gd name="connsiteY67" fmla="*/ 2741982 h 3171710"/>
              <a:gd name="connsiteX68" fmla="*/ 8991542 w 12193149"/>
              <a:gd name="connsiteY68" fmla="*/ 2744043 h 3171710"/>
              <a:gd name="connsiteX69" fmla="*/ 8975485 w 12193149"/>
              <a:gd name="connsiteY69" fmla="*/ 2747269 h 3171710"/>
              <a:gd name="connsiteX70" fmla="*/ 8969159 w 12193149"/>
              <a:gd name="connsiteY70" fmla="*/ 2746569 h 3171710"/>
              <a:gd name="connsiteX71" fmla="*/ 8964196 w 12193149"/>
              <a:gd name="connsiteY71" fmla="*/ 2744344 h 3171710"/>
              <a:gd name="connsiteX72" fmla="*/ 8930136 w 12193149"/>
              <a:gd name="connsiteY72" fmla="*/ 2741156 h 3171710"/>
              <a:gd name="connsiteX73" fmla="*/ 8753592 w 12193149"/>
              <a:gd name="connsiteY73" fmla="*/ 2760388 h 3171710"/>
              <a:gd name="connsiteX74" fmla="*/ 8708995 w 12193149"/>
              <a:gd name="connsiteY74" fmla="*/ 2762489 h 3171710"/>
              <a:gd name="connsiteX75" fmla="*/ 8597219 w 12193149"/>
              <a:gd name="connsiteY75" fmla="*/ 2771061 h 3171710"/>
              <a:gd name="connsiteX76" fmla="*/ 8526378 w 12193149"/>
              <a:gd name="connsiteY76" fmla="*/ 2756219 h 3171710"/>
              <a:gd name="connsiteX77" fmla="*/ 8512131 w 12193149"/>
              <a:gd name="connsiteY77" fmla="*/ 2762134 h 3171710"/>
              <a:gd name="connsiteX78" fmla="*/ 8507315 w 12193149"/>
              <a:gd name="connsiteY78" fmla="*/ 2765135 h 3171710"/>
              <a:gd name="connsiteX79" fmla="*/ 8499116 w 12193149"/>
              <a:gd name="connsiteY79" fmla="*/ 2767873 h 3171710"/>
              <a:gd name="connsiteX80" fmla="*/ 8498742 w 12193149"/>
              <a:gd name="connsiteY80" fmla="*/ 2767694 h 3171710"/>
              <a:gd name="connsiteX81" fmla="*/ 8491397 w 12193149"/>
              <a:gd name="connsiteY81" fmla="*/ 2770744 h 3171710"/>
              <a:gd name="connsiteX82" fmla="*/ 8368330 w 12193149"/>
              <a:gd name="connsiteY82" fmla="*/ 2784786 h 3171710"/>
              <a:gd name="connsiteX83" fmla="*/ 8354947 w 12193149"/>
              <a:gd name="connsiteY83" fmla="*/ 2784980 h 3171710"/>
              <a:gd name="connsiteX84" fmla="*/ 8321252 w 12193149"/>
              <a:gd name="connsiteY84" fmla="*/ 2801558 h 3171710"/>
              <a:gd name="connsiteX85" fmla="*/ 8315581 w 12193149"/>
              <a:gd name="connsiteY85" fmla="*/ 2801884 h 3171710"/>
              <a:gd name="connsiteX86" fmla="*/ 8296322 w 12193149"/>
              <a:gd name="connsiteY86" fmla="*/ 2815779 h 3171710"/>
              <a:gd name="connsiteX87" fmla="*/ 8285424 w 12193149"/>
              <a:gd name="connsiteY87" fmla="*/ 2821602 h 3171710"/>
              <a:gd name="connsiteX88" fmla="*/ 8284298 w 12193149"/>
              <a:gd name="connsiteY88" fmla="*/ 2826045 h 3171710"/>
              <a:gd name="connsiteX89" fmla="*/ 8267224 w 12193149"/>
              <a:gd name="connsiteY89" fmla="*/ 2833220 h 3171710"/>
              <a:gd name="connsiteX90" fmla="*/ 8264525 w 12193149"/>
              <a:gd name="connsiteY90" fmla="*/ 2832990 h 3171710"/>
              <a:gd name="connsiteX91" fmla="*/ 8253181 w 12193149"/>
              <a:gd name="connsiteY91" fmla="*/ 2842833 h 3171710"/>
              <a:gd name="connsiteX92" fmla="*/ 8246982 w 12193149"/>
              <a:gd name="connsiteY92" fmla="*/ 2855825 h 3171710"/>
              <a:gd name="connsiteX93" fmla="*/ 8091420 w 12193149"/>
              <a:gd name="connsiteY93" fmla="*/ 2901986 h 3171710"/>
              <a:gd name="connsiteX94" fmla="*/ 7906555 w 12193149"/>
              <a:gd name="connsiteY94" fmla="*/ 2943959 h 3171710"/>
              <a:gd name="connsiteX95" fmla="*/ 7719893 w 12193149"/>
              <a:gd name="connsiteY95" fmla="*/ 2969674 h 3171710"/>
              <a:gd name="connsiteX96" fmla="*/ 7615495 w 12193149"/>
              <a:gd name="connsiteY96" fmla="*/ 2966203 h 3171710"/>
              <a:gd name="connsiteX97" fmla="*/ 7528691 w 12193149"/>
              <a:gd name="connsiteY97" fmla="*/ 2972031 h 3171710"/>
              <a:gd name="connsiteX98" fmla="*/ 7520719 w 12193149"/>
              <a:gd name="connsiteY98" fmla="*/ 2974584 h 3171710"/>
              <a:gd name="connsiteX99" fmla="*/ 7508559 w 12193149"/>
              <a:gd name="connsiteY99" fmla="*/ 2975919 h 3171710"/>
              <a:gd name="connsiteX100" fmla="*/ 7508188 w 12193149"/>
              <a:gd name="connsiteY100" fmla="*/ 2975592 h 3171710"/>
              <a:gd name="connsiteX101" fmla="*/ 7496943 w 12193149"/>
              <a:gd name="connsiteY101" fmla="*/ 2977544 h 3171710"/>
              <a:gd name="connsiteX102" fmla="*/ 7219707 w 12193149"/>
              <a:gd name="connsiteY102" fmla="*/ 2983651 h 3171710"/>
              <a:gd name="connsiteX103" fmla="*/ 7202249 w 12193149"/>
              <a:gd name="connsiteY103" fmla="*/ 2988201 h 3171710"/>
              <a:gd name="connsiteX104" fmla="*/ 7198152 w 12193149"/>
              <a:gd name="connsiteY104" fmla="*/ 2993559 h 3171710"/>
              <a:gd name="connsiteX105" fmla="*/ 7171956 w 12193149"/>
              <a:gd name="connsiteY105" fmla="*/ 2998207 h 3171710"/>
              <a:gd name="connsiteX106" fmla="*/ 7098136 w 12193149"/>
              <a:gd name="connsiteY106" fmla="*/ 3010435 h 3171710"/>
              <a:gd name="connsiteX107" fmla="*/ 7019644 w 12193149"/>
              <a:gd name="connsiteY107" fmla="*/ 3010061 h 3171710"/>
              <a:gd name="connsiteX108" fmla="*/ 6905294 w 12193149"/>
              <a:gd name="connsiteY108" fmla="*/ 3039567 h 3171710"/>
              <a:gd name="connsiteX109" fmla="*/ 6709370 w 12193149"/>
              <a:gd name="connsiteY109" fmla="*/ 3067522 h 3171710"/>
              <a:gd name="connsiteX110" fmla="*/ 6550602 w 12193149"/>
              <a:gd name="connsiteY110" fmla="*/ 3096298 h 3171710"/>
              <a:gd name="connsiteX111" fmla="*/ 6318708 w 12193149"/>
              <a:gd name="connsiteY111" fmla="*/ 3143098 h 3171710"/>
              <a:gd name="connsiteX112" fmla="*/ 6169822 w 12193149"/>
              <a:gd name="connsiteY112" fmla="*/ 3145185 h 3171710"/>
              <a:gd name="connsiteX113" fmla="*/ 6074996 w 12193149"/>
              <a:gd name="connsiteY113" fmla="*/ 3165647 h 3171710"/>
              <a:gd name="connsiteX114" fmla="*/ 6069677 w 12193149"/>
              <a:gd name="connsiteY114" fmla="*/ 3164110 h 3171710"/>
              <a:gd name="connsiteX115" fmla="*/ 6049786 w 12193149"/>
              <a:gd name="connsiteY115" fmla="*/ 3164793 h 3171710"/>
              <a:gd name="connsiteX116" fmla="*/ 6042433 w 12193149"/>
              <a:gd name="connsiteY116" fmla="*/ 3156444 h 3171710"/>
              <a:gd name="connsiteX117" fmla="*/ 6011238 w 12193149"/>
              <a:gd name="connsiteY117" fmla="*/ 3151351 h 3171710"/>
              <a:gd name="connsiteX118" fmla="*/ 5958523 w 12193149"/>
              <a:gd name="connsiteY118" fmla="*/ 3154995 h 3171710"/>
              <a:gd name="connsiteX119" fmla="*/ 5760067 w 12193149"/>
              <a:gd name="connsiteY119" fmla="*/ 3170687 h 3171710"/>
              <a:gd name="connsiteX120" fmla="*/ 5628108 w 12193149"/>
              <a:gd name="connsiteY120" fmla="*/ 3171710 h 3171710"/>
              <a:gd name="connsiteX121" fmla="*/ 5472054 w 12193149"/>
              <a:gd name="connsiteY121" fmla="*/ 3157690 h 3171710"/>
              <a:gd name="connsiteX122" fmla="*/ 5433909 w 12193149"/>
              <a:gd name="connsiteY122" fmla="*/ 3146437 h 3171710"/>
              <a:gd name="connsiteX123" fmla="*/ 5382817 w 12193149"/>
              <a:gd name="connsiteY123" fmla="*/ 3128735 h 3171710"/>
              <a:gd name="connsiteX124" fmla="*/ 5262912 w 12193149"/>
              <a:gd name="connsiteY124" fmla="*/ 3108318 h 3171710"/>
              <a:gd name="connsiteX125" fmla="*/ 5224109 w 12193149"/>
              <a:gd name="connsiteY125" fmla="*/ 3097194 h 3171710"/>
              <a:gd name="connsiteX126" fmla="*/ 5175808 w 12193149"/>
              <a:gd name="connsiteY126" fmla="*/ 3094204 h 3171710"/>
              <a:gd name="connsiteX127" fmla="*/ 5157702 w 12193149"/>
              <a:gd name="connsiteY127" fmla="*/ 3086981 h 3171710"/>
              <a:gd name="connsiteX128" fmla="*/ 5143747 w 12193149"/>
              <a:gd name="connsiteY128" fmla="*/ 3083581 h 3171710"/>
              <a:gd name="connsiteX129" fmla="*/ 5140744 w 12193149"/>
              <a:gd name="connsiteY129" fmla="*/ 3081480 h 3171710"/>
              <a:gd name="connsiteX130" fmla="*/ 5122807 w 12193149"/>
              <a:gd name="connsiteY130" fmla="*/ 3070627 h 3171710"/>
              <a:gd name="connsiteX131" fmla="*/ 5066938 w 12193149"/>
              <a:gd name="connsiteY131" fmla="*/ 3077198 h 3171710"/>
              <a:gd name="connsiteX132" fmla="*/ 5012662 w 12193149"/>
              <a:gd name="connsiteY132" fmla="*/ 3060817 h 3171710"/>
              <a:gd name="connsiteX133" fmla="*/ 4841589 w 12193149"/>
              <a:gd name="connsiteY133" fmla="*/ 3036800 h 3171710"/>
              <a:gd name="connsiteX134" fmla="*/ 4763595 w 12193149"/>
              <a:gd name="connsiteY134" fmla="*/ 3009032 h 3171710"/>
              <a:gd name="connsiteX135" fmla="*/ 4724334 w 12193149"/>
              <a:gd name="connsiteY135" fmla="*/ 3000018 h 3171710"/>
              <a:gd name="connsiteX136" fmla="*/ 4722324 w 12193149"/>
              <a:gd name="connsiteY136" fmla="*/ 2999269 h 3171710"/>
              <a:gd name="connsiteX137" fmla="*/ 4723259 w 12193149"/>
              <a:gd name="connsiteY137" fmla="*/ 2999058 h 3171710"/>
              <a:gd name="connsiteX138" fmla="*/ 4718350 w 12193149"/>
              <a:gd name="connsiteY138" fmla="*/ 2997788 h 3171710"/>
              <a:gd name="connsiteX139" fmla="*/ 4722324 w 12193149"/>
              <a:gd name="connsiteY139" fmla="*/ 2999269 h 3171710"/>
              <a:gd name="connsiteX140" fmla="*/ 4716674 w 12193149"/>
              <a:gd name="connsiteY140" fmla="*/ 3000544 h 3171710"/>
              <a:gd name="connsiteX141" fmla="*/ 4516962 w 12193149"/>
              <a:gd name="connsiteY141" fmla="*/ 2990642 h 3171710"/>
              <a:gd name="connsiteX142" fmla="*/ 4429691 w 12193149"/>
              <a:gd name="connsiteY142" fmla="*/ 2979991 h 3171710"/>
              <a:gd name="connsiteX143" fmla="*/ 4364023 w 12193149"/>
              <a:gd name="connsiteY143" fmla="*/ 2978645 h 3171710"/>
              <a:gd name="connsiteX144" fmla="*/ 4318114 w 12193149"/>
              <a:gd name="connsiteY144" fmla="*/ 2985260 h 3171710"/>
              <a:gd name="connsiteX145" fmla="*/ 4316258 w 12193149"/>
              <a:gd name="connsiteY145" fmla="*/ 2983919 h 3171710"/>
              <a:gd name="connsiteX146" fmla="*/ 4296292 w 12193149"/>
              <a:gd name="connsiteY146" fmla="*/ 2982040 h 3171710"/>
              <a:gd name="connsiteX147" fmla="*/ 4291212 w 12193149"/>
              <a:gd name="connsiteY147" fmla="*/ 2984957 h 3171710"/>
              <a:gd name="connsiteX148" fmla="*/ 4277290 w 12193149"/>
              <a:gd name="connsiteY148" fmla="*/ 2984711 h 3171710"/>
              <a:gd name="connsiteX149" fmla="*/ 4249265 w 12193149"/>
              <a:gd name="connsiteY149" fmla="*/ 2987035 h 3171710"/>
              <a:gd name="connsiteX150" fmla="*/ 4203199 w 12193149"/>
              <a:gd name="connsiteY150" fmla="*/ 2984240 h 3171710"/>
              <a:gd name="connsiteX151" fmla="*/ 4202893 w 12193149"/>
              <a:gd name="connsiteY151" fmla="*/ 2982981 h 3171710"/>
              <a:gd name="connsiteX152" fmla="*/ 4192396 w 12193149"/>
              <a:gd name="connsiteY152" fmla="*/ 2977347 h 3171710"/>
              <a:gd name="connsiteX153" fmla="*/ 4143893 w 12193149"/>
              <a:gd name="connsiteY153" fmla="*/ 2961482 h 3171710"/>
              <a:gd name="connsiteX154" fmla="*/ 4084245 w 12193149"/>
              <a:gd name="connsiteY154" fmla="*/ 2934949 h 3171710"/>
              <a:gd name="connsiteX155" fmla="*/ 4075694 w 12193149"/>
              <a:gd name="connsiteY155" fmla="*/ 2934114 h 3171710"/>
              <a:gd name="connsiteX156" fmla="*/ 4075575 w 12193149"/>
              <a:gd name="connsiteY156" fmla="*/ 2933815 h 3171710"/>
              <a:gd name="connsiteX157" fmla="*/ 4066658 w 12193149"/>
              <a:gd name="connsiteY157" fmla="*/ 2932371 h 3171710"/>
              <a:gd name="connsiteX158" fmla="*/ 4060102 w 12193149"/>
              <a:gd name="connsiteY158" fmla="*/ 2932589 h 3171710"/>
              <a:gd name="connsiteX159" fmla="*/ 4043512 w 12193149"/>
              <a:gd name="connsiteY159" fmla="*/ 2930968 h 3171710"/>
              <a:gd name="connsiteX160" fmla="*/ 4038145 w 12193149"/>
              <a:gd name="connsiteY160" fmla="*/ 2928534 h 3171710"/>
              <a:gd name="connsiteX161" fmla="*/ 4036511 w 12193149"/>
              <a:gd name="connsiteY161" fmla="*/ 2924867 h 3171710"/>
              <a:gd name="connsiteX162" fmla="*/ 4034926 w 12193149"/>
              <a:gd name="connsiteY162" fmla="*/ 2925102 h 3171710"/>
              <a:gd name="connsiteX163" fmla="*/ 4005686 w 12193149"/>
              <a:gd name="connsiteY163" fmla="*/ 2912534 h 3171710"/>
              <a:gd name="connsiteX164" fmla="*/ 3937994 w 12193149"/>
              <a:gd name="connsiteY164" fmla="*/ 2895077 h 3171710"/>
              <a:gd name="connsiteX165" fmla="*/ 3898423 w 12193149"/>
              <a:gd name="connsiteY165" fmla="*/ 2889422 h 3171710"/>
              <a:gd name="connsiteX166" fmla="*/ 3790908 w 12193149"/>
              <a:gd name="connsiteY166" fmla="*/ 2869184 h 3171710"/>
              <a:gd name="connsiteX167" fmla="*/ 3683661 w 12193149"/>
              <a:gd name="connsiteY167" fmla="*/ 2845261 h 3171710"/>
              <a:gd name="connsiteX168" fmla="*/ 3611183 w 12193149"/>
              <a:gd name="connsiteY168" fmla="*/ 2812990 h 3171710"/>
              <a:gd name="connsiteX169" fmla="*/ 3605003 w 12193149"/>
              <a:gd name="connsiteY169" fmla="*/ 2814352 h 3171710"/>
              <a:gd name="connsiteX170" fmla="*/ 3595884 w 12193149"/>
              <a:gd name="connsiteY170" fmla="*/ 2814516 h 3171710"/>
              <a:gd name="connsiteX171" fmla="*/ 3595649 w 12193149"/>
              <a:gd name="connsiteY171" fmla="*/ 2814247 h 3171710"/>
              <a:gd name="connsiteX172" fmla="*/ 3587126 w 12193149"/>
              <a:gd name="connsiteY172" fmla="*/ 2814937 h 3171710"/>
              <a:gd name="connsiteX173" fmla="*/ 3537283 w 12193149"/>
              <a:gd name="connsiteY173" fmla="*/ 2805238 h 3171710"/>
              <a:gd name="connsiteX174" fmla="*/ 3474371 w 12193149"/>
              <a:gd name="connsiteY174" fmla="*/ 2801577 h 3171710"/>
              <a:gd name="connsiteX175" fmla="*/ 3401876 w 12193149"/>
              <a:gd name="connsiteY175" fmla="*/ 2789529 h 3171710"/>
              <a:gd name="connsiteX176" fmla="*/ 3365036 w 12193149"/>
              <a:gd name="connsiteY176" fmla="*/ 2806481 h 3171710"/>
              <a:gd name="connsiteX177" fmla="*/ 3345174 w 12193149"/>
              <a:gd name="connsiteY177" fmla="*/ 2808163 h 3171710"/>
              <a:gd name="connsiteX178" fmla="*/ 3342846 w 12193149"/>
              <a:gd name="connsiteY178" fmla="*/ 2807188 h 3171710"/>
              <a:gd name="connsiteX179" fmla="*/ 3263504 w 12193149"/>
              <a:gd name="connsiteY179" fmla="*/ 2813065 h 3171710"/>
              <a:gd name="connsiteX180" fmla="*/ 3143704 w 12193149"/>
              <a:gd name="connsiteY180" fmla="*/ 2820840 h 3171710"/>
              <a:gd name="connsiteX181" fmla="*/ 3031439 w 12193149"/>
              <a:gd name="connsiteY181" fmla="*/ 2823483 h 3171710"/>
              <a:gd name="connsiteX182" fmla="*/ 2782717 w 12193149"/>
              <a:gd name="connsiteY182" fmla="*/ 2845304 h 3171710"/>
              <a:gd name="connsiteX183" fmla="*/ 2647675 w 12193149"/>
              <a:gd name="connsiteY183" fmla="*/ 2855840 h 3171710"/>
              <a:gd name="connsiteX184" fmla="*/ 2569176 w 12193149"/>
              <a:gd name="connsiteY184" fmla="*/ 2829599 h 3171710"/>
              <a:gd name="connsiteX185" fmla="*/ 2444403 w 12193149"/>
              <a:gd name="connsiteY185" fmla="*/ 2843500 h 3171710"/>
              <a:gd name="connsiteX186" fmla="*/ 2316260 w 12193149"/>
              <a:gd name="connsiteY186" fmla="*/ 2851967 h 3171710"/>
              <a:gd name="connsiteX187" fmla="*/ 2209726 w 12193149"/>
              <a:gd name="connsiteY187" fmla="*/ 2846734 h 3171710"/>
              <a:gd name="connsiteX188" fmla="*/ 2095813 w 12193149"/>
              <a:gd name="connsiteY188" fmla="*/ 2830023 h 3171710"/>
              <a:gd name="connsiteX189" fmla="*/ 1998504 w 12193149"/>
              <a:gd name="connsiteY189" fmla="*/ 2822003 h 3171710"/>
              <a:gd name="connsiteX190" fmla="*/ 1929320 w 12193149"/>
              <a:gd name="connsiteY190" fmla="*/ 2843948 h 3171710"/>
              <a:gd name="connsiteX191" fmla="*/ 1922798 w 12193149"/>
              <a:gd name="connsiteY191" fmla="*/ 2839117 h 3171710"/>
              <a:gd name="connsiteX192" fmla="*/ 1874228 w 12193149"/>
              <a:gd name="connsiteY192" fmla="*/ 2840712 h 3171710"/>
              <a:gd name="connsiteX193" fmla="*/ 1787803 w 12193149"/>
              <a:gd name="connsiteY193" fmla="*/ 2868334 h 3171710"/>
              <a:gd name="connsiteX194" fmla="*/ 1739352 w 12193149"/>
              <a:gd name="connsiteY194" fmla="*/ 2863283 h 3171710"/>
              <a:gd name="connsiteX195" fmla="*/ 1676219 w 12193149"/>
              <a:gd name="connsiteY195" fmla="*/ 2846934 h 3171710"/>
              <a:gd name="connsiteX196" fmla="*/ 1609817 w 12193149"/>
              <a:gd name="connsiteY196" fmla="*/ 2840037 h 3171710"/>
              <a:gd name="connsiteX197" fmla="*/ 1497258 w 12193149"/>
              <a:gd name="connsiteY197" fmla="*/ 2814447 h 3171710"/>
              <a:gd name="connsiteX198" fmla="*/ 1151127 w 12193149"/>
              <a:gd name="connsiteY198" fmla="*/ 2765012 h 3171710"/>
              <a:gd name="connsiteX199" fmla="*/ 859417 w 12193149"/>
              <a:gd name="connsiteY199" fmla="*/ 2755579 h 3171710"/>
              <a:gd name="connsiteX200" fmla="*/ 838688 w 12193149"/>
              <a:gd name="connsiteY200" fmla="*/ 2756792 h 3171710"/>
              <a:gd name="connsiteX201" fmla="*/ 817957 w 12193149"/>
              <a:gd name="connsiteY201" fmla="*/ 2754828 h 3171710"/>
              <a:gd name="connsiteX202" fmla="*/ 812654 w 12193149"/>
              <a:gd name="connsiteY202" fmla="*/ 2757722 h 3171710"/>
              <a:gd name="connsiteX203" fmla="*/ 721195 w 12193149"/>
              <a:gd name="connsiteY203" fmla="*/ 2756632 h 3171710"/>
              <a:gd name="connsiteX204" fmla="*/ 720890 w 12193149"/>
              <a:gd name="connsiteY204" fmla="*/ 2755370 h 3171710"/>
              <a:gd name="connsiteX205" fmla="*/ 710023 w 12193149"/>
              <a:gd name="connsiteY205" fmla="*/ 2749693 h 3171710"/>
              <a:gd name="connsiteX206" fmla="*/ 597940 w 12193149"/>
              <a:gd name="connsiteY206" fmla="*/ 2706835 h 3171710"/>
              <a:gd name="connsiteX207" fmla="*/ 579683 w 12193149"/>
              <a:gd name="connsiteY207" fmla="*/ 2704183 h 3171710"/>
              <a:gd name="connsiteX208" fmla="*/ 572865 w 12193149"/>
              <a:gd name="connsiteY208" fmla="*/ 2704372 h 3171710"/>
              <a:gd name="connsiteX209" fmla="*/ 446247 w 12193149"/>
              <a:gd name="connsiteY209" fmla="*/ 2666342 h 3171710"/>
              <a:gd name="connsiteX210" fmla="*/ 405163 w 12193149"/>
              <a:gd name="connsiteY210" fmla="*/ 2660519 h 3171710"/>
              <a:gd name="connsiteX211" fmla="*/ 293583 w 12193149"/>
              <a:gd name="connsiteY211" fmla="*/ 2639823 h 3171710"/>
              <a:gd name="connsiteX212" fmla="*/ 119529 w 12193149"/>
              <a:gd name="connsiteY212" fmla="*/ 2588018 h 3171710"/>
              <a:gd name="connsiteX213" fmla="*/ 16674 w 12193149"/>
              <a:gd name="connsiteY213" fmla="*/ 2585162 h 3171710"/>
              <a:gd name="connsiteX214" fmla="*/ 1150 w 12193149"/>
              <a:gd name="connsiteY214" fmla="*/ 2579693 h 3171710"/>
              <a:gd name="connsiteX215" fmla="*/ 1148 w 12193149"/>
              <a:gd name="connsiteY215" fmla="*/ 1049184 h 3171710"/>
              <a:gd name="connsiteX216" fmla="*/ 1148 w 12193149"/>
              <a:gd name="connsiteY216" fmla="*/ 0 h 317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</a:cxnLst>
            <a:rect l="l" t="t" r="r" b="b"/>
            <a:pathLst>
              <a:path w="12193149" h="3171710">
                <a:moveTo>
                  <a:pt x="1148" y="0"/>
                </a:moveTo>
                <a:lnTo>
                  <a:pt x="12181789" y="8189"/>
                </a:lnTo>
                <a:cubicBezTo>
                  <a:pt x="12181789" y="201435"/>
                  <a:pt x="12193149" y="1213464"/>
                  <a:pt x="12193149" y="1406710"/>
                </a:cubicBezTo>
                <a:lnTo>
                  <a:pt x="12185986" y="1411160"/>
                </a:lnTo>
                <a:cubicBezTo>
                  <a:pt x="12156393" y="1404401"/>
                  <a:pt x="12176978" y="1415299"/>
                  <a:pt x="12156363" y="1424337"/>
                </a:cubicBezTo>
                <a:cubicBezTo>
                  <a:pt x="12172308" y="1438279"/>
                  <a:pt x="12127905" y="1429847"/>
                  <a:pt x="12139215" y="1450150"/>
                </a:cubicBezTo>
                <a:cubicBezTo>
                  <a:pt x="12135103" y="1451151"/>
                  <a:pt x="12130766" y="1451483"/>
                  <a:pt x="12126327" y="1451661"/>
                </a:cubicBezTo>
                <a:lnTo>
                  <a:pt x="12124007" y="1451765"/>
                </a:lnTo>
                <a:lnTo>
                  <a:pt x="12116854" y="1455579"/>
                </a:lnTo>
                <a:lnTo>
                  <a:pt x="12099497" y="1455110"/>
                </a:lnTo>
                <a:cubicBezTo>
                  <a:pt x="12095162" y="1456775"/>
                  <a:pt x="12090978" y="1459336"/>
                  <a:pt x="12087073" y="1463312"/>
                </a:cubicBezTo>
                <a:cubicBezTo>
                  <a:pt x="12078890" y="1483714"/>
                  <a:pt x="12040481" y="1480817"/>
                  <a:pt x="12031073" y="1506980"/>
                </a:cubicBezTo>
                <a:cubicBezTo>
                  <a:pt x="12026399" y="1515225"/>
                  <a:pt x="12004497" y="1532326"/>
                  <a:pt x="11995833" y="1530429"/>
                </a:cubicBezTo>
                <a:cubicBezTo>
                  <a:pt x="11990333" y="1532938"/>
                  <a:pt x="11986699" y="1539016"/>
                  <a:pt x="11979717" y="1535132"/>
                </a:cubicBezTo>
                <a:cubicBezTo>
                  <a:pt x="11970382" y="1531211"/>
                  <a:pt x="11963763" y="1554233"/>
                  <a:pt x="11959046" y="1544529"/>
                </a:cubicBezTo>
                <a:lnTo>
                  <a:pt x="11920454" y="1557854"/>
                </a:lnTo>
                <a:cubicBezTo>
                  <a:pt x="11919152" y="1564914"/>
                  <a:pt x="11912619" y="1567116"/>
                  <a:pt x="11903656" y="1569397"/>
                </a:cubicBezTo>
                <a:lnTo>
                  <a:pt x="11895048" y="1571762"/>
                </a:lnTo>
                <a:lnTo>
                  <a:pt x="11891968" y="1582700"/>
                </a:lnTo>
                <a:cubicBezTo>
                  <a:pt x="11881074" y="1573372"/>
                  <a:pt x="11884523" y="1604713"/>
                  <a:pt x="11870776" y="1604787"/>
                </a:cubicBezTo>
                <a:lnTo>
                  <a:pt x="11813376" y="1624630"/>
                </a:lnTo>
                <a:lnTo>
                  <a:pt x="11590693" y="1790748"/>
                </a:lnTo>
                <a:cubicBezTo>
                  <a:pt x="11550201" y="1817685"/>
                  <a:pt x="11542649" y="1767741"/>
                  <a:pt x="11506817" y="1860594"/>
                </a:cubicBezTo>
                <a:cubicBezTo>
                  <a:pt x="11450023" y="1916431"/>
                  <a:pt x="11337127" y="2017145"/>
                  <a:pt x="11280332" y="2050542"/>
                </a:cubicBezTo>
                <a:cubicBezTo>
                  <a:pt x="11267547" y="2058142"/>
                  <a:pt x="11229147" y="2123560"/>
                  <a:pt x="11228309" y="2103207"/>
                </a:cubicBezTo>
                <a:cubicBezTo>
                  <a:pt x="11223950" y="2105174"/>
                  <a:pt x="11220761" y="2104651"/>
                  <a:pt x="11218087" y="2102932"/>
                </a:cubicBezTo>
                <a:lnTo>
                  <a:pt x="11217184" y="2101989"/>
                </a:lnTo>
                <a:lnTo>
                  <a:pt x="11188885" y="2119354"/>
                </a:lnTo>
                <a:lnTo>
                  <a:pt x="11184501" y="2119496"/>
                </a:lnTo>
                <a:lnTo>
                  <a:pt x="11166854" y="2133583"/>
                </a:lnTo>
                <a:lnTo>
                  <a:pt x="11157311" y="2139385"/>
                </a:lnTo>
                <a:lnTo>
                  <a:pt x="11155496" y="2144068"/>
                </a:lnTo>
                <a:cubicBezTo>
                  <a:pt x="11153045" y="2147436"/>
                  <a:pt x="11148902" y="2150083"/>
                  <a:pt x="11140961" y="2151086"/>
                </a:cubicBezTo>
                <a:lnTo>
                  <a:pt x="11138961" y="2150743"/>
                </a:lnTo>
                <a:lnTo>
                  <a:pt x="11128208" y="2160803"/>
                </a:lnTo>
                <a:cubicBezTo>
                  <a:pt x="11124962" y="2164785"/>
                  <a:pt x="11122359" y="2169258"/>
                  <a:pt x="11120691" y="2174395"/>
                </a:cubicBezTo>
                <a:cubicBezTo>
                  <a:pt x="11081770" y="2197656"/>
                  <a:pt x="10952581" y="2271077"/>
                  <a:pt x="10894683" y="2300370"/>
                </a:cubicBezTo>
                <a:cubicBezTo>
                  <a:pt x="10861781" y="2315405"/>
                  <a:pt x="10817803" y="2335857"/>
                  <a:pt x="10773300" y="2350162"/>
                </a:cubicBezTo>
                <a:cubicBezTo>
                  <a:pt x="10733414" y="2394390"/>
                  <a:pt x="10677791" y="2353706"/>
                  <a:pt x="10627668" y="2386200"/>
                </a:cubicBezTo>
                <a:cubicBezTo>
                  <a:pt x="10590276" y="2369074"/>
                  <a:pt x="10613693" y="2389253"/>
                  <a:pt x="10581895" y="2395660"/>
                </a:cubicBezTo>
                <a:cubicBezTo>
                  <a:pt x="10597733" y="2418627"/>
                  <a:pt x="10540912" y="2395212"/>
                  <a:pt x="10547790" y="2425394"/>
                </a:cubicBezTo>
                <a:cubicBezTo>
                  <a:pt x="10541784" y="2425603"/>
                  <a:pt x="10535750" y="2424857"/>
                  <a:pt x="10529643" y="2423878"/>
                </a:cubicBezTo>
                <a:lnTo>
                  <a:pt x="10526446" y="2423382"/>
                </a:lnTo>
                <a:lnTo>
                  <a:pt x="10515129" y="2426508"/>
                </a:lnTo>
                <a:lnTo>
                  <a:pt x="10491735" y="2421127"/>
                </a:lnTo>
                <a:cubicBezTo>
                  <a:pt x="10485147" y="2422161"/>
                  <a:pt x="10478389" y="2424430"/>
                  <a:pt x="10471418" y="2428664"/>
                </a:cubicBezTo>
                <a:cubicBezTo>
                  <a:pt x="10451763" y="2453636"/>
                  <a:pt x="10400774" y="2439247"/>
                  <a:pt x="10377042" y="2471569"/>
                </a:cubicBezTo>
                <a:cubicBezTo>
                  <a:pt x="10367240" y="2481286"/>
                  <a:pt x="10330319" y="2498097"/>
                  <a:pt x="10319338" y="2493192"/>
                </a:cubicBezTo>
                <a:cubicBezTo>
                  <a:pt x="10310813" y="2495031"/>
                  <a:pt x="10303331" y="2502144"/>
                  <a:pt x="10295467" y="2495050"/>
                </a:cubicBezTo>
                <a:cubicBezTo>
                  <a:pt x="10284420" y="2487261"/>
                  <a:pt x="10265794" y="2516157"/>
                  <a:pt x="10263443" y="2501919"/>
                </a:cubicBezTo>
                <a:lnTo>
                  <a:pt x="10205418" y="2509120"/>
                </a:lnTo>
                <a:cubicBezTo>
                  <a:pt x="10200696" y="2518180"/>
                  <a:pt x="10190895" y="2519327"/>
                  <a:pt x="10177759" y="2519914"/>
                </a:cubicBezTo>
                <a:lnTo>
                  <a:pt x="10165070" y="2520710"/>
                </a:lnTo>
                <a:lnTo>
                  <a:pt x="10156308" y="2534458"/>
                </a:lnTo>
                <a:cubicBezTo>
                  <a:pt x="10145406" y="2519028"/>
                  <a:pt x="10136981" y="2561781"/>
                  <a:pt x="10118267" y="2558113"/>
                </a:cubicBezTo>
                <a:lnTo>
                  <a:pt x="10083317" y="2570267"/>
                </a:lnTo>
                <a:cubicBezTo>
                  <a:pt x="10075718" y="2568198"/>
                  <a:pt x="10048011" y="2569526"/>
                  <a:pt x="10040388" y="2568603"/>
                </a:cubicBezTo>
                <a:cubicBezTo>
                  <a:pt x="9999609" y="2578704"/>
                  <a:pt x="9985545" y="2579194"/>
                  <a:pt x="9961167" y="2584118"/>
                </a:cubicBezTo>
                <a:cubicBezTo>
                  <a:pt x="9920131" y="2584260"/>
                  <a:pt x="9889892" y="2581061"/>
                  <a:pt x="9848940" y="2590886"/>
                </a:cubicBezTo>
                <a:lnTo>
                  <a:pt x="9729457" y="2611093"/>
                </a:lnTo>
                <a:cubicBezTo>
                  <a:pt x="9676207" y="2601507"/>
                  <a:pt x="9631235" y="2626730"/>
                  <a:pt x="9613704" y="2639342"/>
                </a:cubicBezTo>
                <a:cubicBezTo>
                  <a:pt x="9548152" y="2653618"/>
                  <a:pt x="9410970" y="2690964"/>
                  <a:pt x="9338590" y="2696264"/>
                </a:cubicBezTo>
                <a:lnTo>
                  <a:pt x="9232518" y="2720120"/>
                </a:lnTo>
                <a:lnTo>
                  <a:pt x="9156690" y="2730199"/>
                </a:lnTo>
                <a:lnTo>
                  <a:pt x="9054601" y="2737726"/>
                </a:lnTo>
                <a:lnTo>
                  <a:pt x="9006634" y="2741011"/>
                </a:lnTo>
                <a:lnTo>
                  <a:pt x="9006349" y="2740771"/>
                </a:lnTo>
                <a:cubicBezTo>
                  <a:pt x="9004294" y="2740551"/>
                  <a:pt x="9001475" y="2740879"/>
                  <a:pt x="8997380" y="2741982"/>
                </a:cubicBezTo>
                <a:lnTo>
                  <a:pt x="8991542" y="2744043"/>
                </a:lnTo>
                <a:lnTo>
                  <a:pt x="8975485" y="2747269"/>
                </a:lnTo>
                <a:lnTo>
                  <a:pt x="8969159" y="2746569"/>
                </a:lnTo>
                <a:lnTo>
                  <a:pt x="8964196" y="2744344"/>
                </a:lnTo>
                <a:cubicBezTo>
                  <a:pt x="8955841" y="2752295"/>
                  <a:pt x="8956668" y="2761243"/>
                  <a:pt x="8930136" y="2741156"/>
                </a:cubicBezTo>
                <a:cubicBezTo>
                  <a:pt x="8899182" y="2742176"/>
                  <a:pt x="8790451" y="2756831"/>
                  <a:pt x="8753592" y="2760388"/>
                </a:cubicBezTo>
                <a:cubicBezTo>
                  <a:pt x="8720970" y="2771108"/>
                  <a:pt x="8749345" y="2757447"/>
                  <a:pt x="8708995" y="2762489"/>
                </a:cubicBezTo>
                <a:cubicBezTo>
                  <a:pt x="8672757" y="2782024"/>
                  <a:pt x="8640293" y="2765584"/>
                  <a:pt x="8597219" y="2771061"/>
                </a:cubicBezTo>
                <a:lnTo>
                  <a:pt x="8526378" y="2756219"/>
                </a:lnTo>
                <a:lnTo>
                  <a:pt x="8512131" y="2762134"/>
                </a:lnTo>
                <a:lnTo>
                  <a:pt x="8507315" y="2765135"/>
                </a:lnTo>
                <a:cubicBezTo>
                  <a:pt x="8503797" y="2766912"/>
                  <a:pt x="8501196" y="2767723"/>
                  <a:pt x="8499116" y="2767873"/>
                </a:cubicBezTo>
                <a:lnTo>
                  <a:pt x="8498742" y="2767694"/>
                </a:lnTo>
                <a:lnTo>
                  <a:pt x="8491397" y="2770744"/>
                </a:lnTo>
                <a:lnTo>
                  <a:pt x="8368330" y="2784786"/>
                </a:lnTo>
                <a:cubicBezTo>
                  <a:pt x="8363173" y="2786811"/>
                  <a:pt x="8358881" y="2786463"/>
                  <a:pt x="8354947" y="2784980"/>
                </a:cubicBezTo>
                <a:lnTo>
                  <a:pt x="8321252" y="2801558"/>
                </a:lnTo>
                <a:lnTo>
                  <a:pt x="8315581" y="2801884"/>
                </a:lnTo>
                <a:lnTo>
                  <a:pt x="8296322" y="2815779"/>
                </a:lnTo>
                <a:lnTo>
                  <a:pt x="8285424" y="2821602"/>
                </a:lnTo>
                <a:lnTo>
                  <a:pt x="8284298" y="2826045"/>
                </a:lnTo>
                <a:cubicBezTo>
                  <a:pt x="8281994" y="2829290"/>
                  <a:pt x="8277300" y="2831938"/>
                  <a:pt x="8267224" y="2833220"/>
                </a:cubicBezTo>
                <a:lnTo>
                  <a:pt x="8264525" y="2832990"/>
                </a:lnTo>
                <a:lnTo>
                  <a:pt x="8253181" y="2842833"/>
                </a:lnTo>
                <a:cubicBezTo>
                  <a:pt x="8250007" y="2846683"/>
                  <a:pt x="8247795" y="2850965"/>
                  <a:pt x="8246982" y="2855825"/>
                </a:cubicBezTo>
                <a:cubicBezTo>
                  <a:pt x="8182975" y="2852918"/>
                  <a:pt x="8148279" y="2887040"/>
                  <a:pt x="8091420" y="2901986"/>
                </a:cubicBezTo>
                <a:cubicBezTo>
                  <a:pt x="8026616" y="2925128"/>
                  <a:pt x="7968218" y="2946364"/>
                  <a:pt x="7906555" y="2943959"/>
                </a:cubicBezTo>
                <a:cubicBezTo>
                  <a:pt x="7836267" y="2958871"/>
                  <a:pt x="7782114" y="2961102"/>
                  <a:pt x="7719893" y="2969674"/>
                </a:cubicBezTo>
                <a:lnTo>
                  <a:pt x="7615495" y="2966203"/>
                </a:lnTo>
                <a:lnTo>
                  <a:pt x="7528691" y="2972031"/>
                </a:lnTo>
                <a:lnTo>
                  <a:pt x="7520719" y="2974584"/>
                </a:lnTo>
                <a:cubicBezTo>
                  <a:pt x="7515141" y="2975923"/>
                  <a:pt x="7511320" y="2976273"/>
                  <a:pt x="7508559" y="2975919"/>
                </a:cubicBezTo>
                <a:lnTo>
                  <a:pt x="7508188" y="2975592"/>
                </a:lnTo>
                <a:lnTo>
                  <a:pt x="7496943" y="2977544"/>
                </a:lnTo>
                <a:lnTo>
                  <a:pt x="7219707" y="2983651"/>
                </a:lnTo>
                <a:lnTo>
                  <a:pt x="7202249" y="2988201"/>
                </a:lnTo>
                <a:lnTo>
                  <a:pt x="7198152" y="2993559"/>
                </a:lnTo>
                <a:cubicBezTo>
                  <a:pt x="7193259" y="2997082"/>
                  <a:pt x="7185654" y="2999221"/>
                  <a:pt x="7171956" y="2998207"/>
                </a:cubicBezTo>
                <a:lnTo>
                  <a:pt x="7098136" y="3010435"/>
                </a:lnTo>
                <a:cubicBezTo>
                  <a:pt x="7062296" y="3011413"/>
                  <a:pt x="7051336" y="3012390"/>
                  <a:pt x="7019644" y="3010061"/>
                </a:cubicBezTo>
                <a:cubicBezTo>
                  <a:pt x="6938675" y="3020999"/>
                  <a:pt x="6944793" y="3045165"/>
                  <a:pt x="6905294" y="3039567"/>
                </a:cubicBezTo>
                <a:cubicBezTo>
                  <a:pt x="6873070" y="3034359"/>
                  <a:pt x="6789137" y="3053433"/>
                  <a:pt x="6709370" y="3067522"/>
                </a:cubicBezTo>
                <a:cubicBezTo>
                  <a:pt x="6650254" y="3076977"/>
                  <a:pt x="6629253" y="3091078"/>
                  <a:pt x="6550602" y="3096298"/>
                </a:cubicBezTo>
                <a:cubicBezTo>
                  <a:pt x="6473302" y="3140388"/>
                  <a:pt x="6410843" y="3116665"/>
                  <a:pt x="6318708" y="3143098"/>
                </a:cubicBezTo>
                <a:cubicBezTo>
                  <a:pt x="6298698" y="3158620"/>
                  <a:pt x="6210439" y="3141427"/>
                  <a:pt x="6169822" y="3145185"/>
                </a:cubicBezTo>
                <a:cubicBezTo>
                  <a:pt x="6129203" y="3148943"/>
                  <a:pt x="6091688" y="3162491"/>
                  <a:pt x="6074996" y="3165647"/>
                </a:cubicBezTo>
                <a:lnTo>
                  <a:pt x="6069677" y="3164110"/>
                </a:lnTo>
                <a:lnTo>
                  <a:pt x="6049786" y="3164793"/>
                </a:lnTo>
                <a:lnTo>
                  <a:pt x="6042433" y="3156444"/>
                </a:lnTo>
                <a:lnTo>
                  <a:pt x="6011238" y="3151351"/>
                </a:lnTo>
                <a:cubicBezTo>
                  <a:pt x="5999830" y="3150764"/>
                  <a:pt x="5971276" y="3151677"/>
                  <a:pt x="5958523" y="3154995"/>
                </a:cubicBezTo>
                <a:lnTo>
                  <a:pt x="5760067" y="3170687"/>
                </a:lnTo>
                <a:lnTo>
                  <a:pt x="5628108" y="3171710"/>
                </a:lnTo>
                <a:lnTo>
                  <a:pt x="5472054" y="3157690"/>
                </a:lnTo>
                <a:cubicBezTo>
                  <a:pt x="5479284" y="3144662"/>
                  <a:pt x="5440157" y="3158728"/>
                  <a:pt x="5433909" y="3146437"/>
                </a:cubicBezTo>
                <a:cubicBezTo>
                  <a:pt x="5430517" y="3136405"/>
                  <a:pt x="5392976" y="3131721"/>
                  <a:pt x="5382817" y="3128735"/>
                </a:cubicBezTo>
                <a:lnTo>
                  <a:pt x="5262912" y="3108318"/>
                </a:lnTo>
                <a:cubicBezTo>
                  <a:pt x="5252746" y="3108134"/>
                  <a:pt x="5231699" y="3099824"/>
                  <a:pt x="5224109" y="3097194"/>
                </a:cubicBezTo>
                <a:lnTo>
                  <a:pt x="5175808" y="3094204"/>
                </a:lnTo>
                <a:lnTo>
                  <a:pt x="5157702" y="3086981"/>
                </a:lnTo>
                <a:lnTo>
                  <a:pt x="5143747" y="3083581"/>
                </a:lnTo>
                <a:lnTo>
                  <a:pt x="5140744" y="3081480"/>
                </a:lnTo>
                <a:cubicBezTo>
                  <a:pt x="5135026" y="3077440"/>
                  <a:pt x="5129229" y="3073629"/>
                  <a:pt x="5122807" y="3070627"/>
                </a:cubicBezTo>
                <a:cubicBezTo>
                  <a:pt x="5109467" y="3099246"/>
                  <a:pt x="5066004" y="3049810"/>
                  <a:pt x="5066938" y="3077198"/>
                </a:cubicBezTo>
                <a:cubicBezTo>
                  <a:pt x="5029345" y="3065682"/>
                  <a:pt x="5040096" y="3094771"/>
                  <a:pt x="5012662" y="3060817"/>
                </a:cubicBezTo>
                <a:cubicBezTo>
                  <a:pt x="4938174" y="3061200"/>
                  <a:pt x="4917504" y="3074207"/>
                  <a:pt x="4841589" y="3036800"/>
                </a:cubicBezTo>
                <a:cubicBezTo>
                  <a:pt x="4807890" y="3020158"/>
                  <a:pt x="4785258" y="3009012"/>
                  <a:pt x="4763595" y="3009032"/>
                </a:cubicBezTo>
                <a:cubicBezTo>
                  <a:pt x="4742475" y="3004532"/>
                  <a:pt x="4730631" y="3001709"/>
                  <a:pt x="4724334" y="3000018"/>
                </a:cubicBezTo>
                <a:lnTo>
                  <a:pt x="4722324" y="2999269"/>
                </a:lnTo>
                <a:lnTo>
                  <a:pt x="4723259" y="2999058"/>
                </a:lnTo>
                <a:cubicBezTo>
                  <a:pt x="4722296" y="2998416"/>
                  <a:pt x="4719415" y="2997810"/>
                  <a:pt x="4718350" y="2997788"/>
                </a:cubicBezTo>
                <a:lnTo>
                  <a:pt x="4722324" y="2999269"/>
                </a:lnTo>
                <a:lnTo>
                  <a:pt x="4716674" y="3000544"/>
                </a:lnTo>
                <a:cubicBezTo>
                  <a:pt x="4681300" y="2993588"/>
                  <a:pt x="4525895" y="2992780"/>
                  <a:pt x="4516962" y="2990642"/>
                </a:cubicBezTo>
                <a:cubicBezTo>
                  <a:pt x="4458971" y="2977530"/>
                  <a:pt x="4463810" y="2976789"/>
                  <a:pt x="4429691" y="2979991"/>
                </a:cubicBezTo>
                <a:cubicBezTo>
                  <a:pt x="4424455" y="2983362"/>
                  <a:pt x="4370126" y="2977068"/>
                  <a:pt x="4364023" y="2978645"/>
                </a:cubicBezTo>
                <a:lnTo>
                  <a:pt x="4318114" y="2985260"/>
                </a:lnTo>
                <a:lnTo>
                  <a:pt x="4316258" y="2983919"/>
                </a:lnTo>
                <a:cubicBezTo>
                  <a:pt x="4307275" y="2980548"/>
                  <a:pt x="4301145" y="2980549"/>
                  <a:pt x="4296292" y="2982040"/>
                </a:cubicBezTo>
                <a:lnTo>
                  <a:pt x="4291212" y="2984957"/>
                </a:lnTo>
                <a:lnTo>
                  <a:pt x="4277290" y="2984711"/>
                </a:lnTo>
                <a:lnTo>
                  <a:pt x="4249265" y="2987035"/>
                </a:lnTo>
                <a:lnTo>
                  <a:pt x="4203199" y="2984240"/>
                </a:lnTo>
                <a:cubicBezTo>
                  <a:pt x="4203096" y="2983820"/>
                  <a:pt x="4202995" y="2983401"/>
                  <a:pt x="4202893" y="2982981"/>
                </a:cubicBezTo>
                <a:cubicBezTo>
                  <a:pt x="4201267" y="2980144"/>
                  <a:pt x="4198292" y="2978025"/>
                  <a:pt x="4192396" y="2977347"/>
                </a:cubicBezTo>
                <a:cubicBezTo>
                  <a:pt x="4205365" y="2960058"/>
                  <a:pt x="4162425" y="2961953"/>
                  <a:pt x="4143893" y="2961482"/>
                </a:cubicBezTo>
                <a:cubicBezTo>
                  <a:pt x="4125868" y="2954416"/>
                  <a:pt x="4100250" y="2940836"/>
                  <a:pt x="4084245" y="2934949"/>
                </a:cubicBezTo>
                <a:lnTo>
                  <a:pt x="4075694" y="2934114"/>
                </a:lnTo>
                <a:cubicBezTo>
                  <a:pt x="4075655" y="2934013"/>
                  <a:pt x="4075614" y="2933914"/>
                  <a:pt x="4075575" y="2933815"/>
                </a:cubicBezTo>
                <a:cubicBezTo>
                  <a:pt x="4073829" y="2933031"/>
                  <a:pt x="4071057" y="2932530"/>
                  <a:pt x="4066658" y="2932371"/>
                </a:cubicBezTo>
                <a:lnTo>
                  <a:pt x="4060102" y="2932589"/>
                </a:lnTo>
                <a:lnTo>
                  <a:pt x="4043512" y="2930968"/>
                </a:lnTo>
                <a:lnTo>
                  <a:pt x="4038145" y="2928534"/>
                </a:lnTo>
                <a:lnTo>
                  <a:pt x="4036511" y="2924867"/>
                </a:lnTo>
                <a:lnTo>
                  <a:pt x="4034926" y="2925102"/>
                </a:lnTo>
                <a:cubicBezTo>
                  <a:pt x="4022576" y="2929966"/>
                  <a:pt x="4018025" y="2938342"/>
                  <a:pt x="4005686" y="2912534"/>
                </a:cubicBezTo>
                <a:lnTo>
                  <a:pt x="3937994" y="2895077"/>
                </a:lnTo>
                <a:cubicBezTo>
                  <a:pt x="3921658" y="2902801"/>
                  <a:pt x="3909686" y="2898112"/>
                  <a:pt x="3898423" y="2889422"/>
                </a:cubicBezTo>
                <a:cubicBezTo>
                  <a:pt x="3862243" y="2889918"/>
                  <a:pt x="3830779" y="2876048"/>
                  <a:pt x="3790908" y="2869184"/>
                </a:cubicBezTo>
                <a:cubicBezTo>
                  <a:pt x="3742158" y="2854478"/>
                  <a:pt x="3726280" y="2852501"/>
                  <a:pt x="3683661" y="2845261"/>
                </a:cubicBezTo>
                <a:lnTo>
                  <a:pt x="3611183" y="2812990"/>
                </a:lnTo>
                <a:lnTo>
                  <a:pt x="3605003" y="2814352"/>
                </a:lnTo>
                <a:cubicBezTo>
                  <a:pt x="3600731" y="2814971"/>
                  <a:pt x="3597877" y="2814971"/>
                  <a:pt x="3595884" y="2814516"/>
                </a:cubicBezTo>
                <a:lnTo>
                  <a:pt x="3595649" y="2814247"/>
                </a:lnTo>
                <a:lnTo>
                  <a:pt x="3587126" y="2814937"/>
                </a:lnTo>
                <a:cubicBezTo>
                  <a:pt x="3572774" y="2816728"/>
                  <a:pt x="3550540" y="2802529"/>
                  <a:pt x="3537283" y="2805238"/>
                </a:cubicBezTo>
                <a:cubicBezTo>
                  <a:pt x="3515092" y="2800942"/>
                  <a:pt x="3489773" y="2807207"/>
                  <a:pt x="3474371" y="2801577"/>
                </a:cubicBezTo>
                <a:lnTo>
                  <a:pt x="3401876" y="2789529"/>
                </a:lnTo>
                <a:lnTo>
                  <a:pt x="3365036" y="2806481"/>
                </a:lnTo>
                <a:cubicBezTo>
                  <a:pt x="3361007" y="2808779"/>
                  <a:pt x="3355145" y="2809857"/>
                  <a:pt x="3345174" y="2808163"/>
                </a:cubicBezTo>
                <a:lnTo>
                  <a:pt x="3342846" y="2807188"/>
                </a:lnTo>
                <a:cubicBezTo>
                  <a:pt x="3337528" y="2809659"/>
                  <a:pt x="3296694" y="2810789"/>
                  <a:pt x="3263504" y="2813065"/>
                </a:cubicBezTo>
                <a:cubicBezTo>
                  <a:pt x="3210873" y="2815406"/>
                  <a:pt x="3204538" y="2823378"/>
                  <a:pt x="3143704" y="2820840"/>
                </a:cubicBezTo>
                <a:cubicBezTo>
                  <a:pt x="3083839" y="2822069"/>
                  <a:pt x="3073438" y="2828075"/>
                  <a:pt x="3031439" y="2823483"/>
                </a:cubicBezTo>
                <a:lnTo>
                  <a:pt x="2782717" y="2845304"/>
                </a:lnTo>
                <a:cubicBezTo>
                  <a:pt x="2720447" y="2872959"/>
                  <a:pt x="2718750" y="2842390"/>
                  <a:pt x="2647675" y="2855840"/>
                </a:cubicBezTo>
                <a:cubicBezTo>
                  <a:pt x="2583664" y="2795905"/>
                  <a:pt x="2609849" y="2834173"/>
                  <a:pt x="2569176" y="2829599"/>
                </a:cubicBezTo>
                <a:lnTo>
                  <a:pt x="2444403" y="2843500"/>
                </a:lnTo>
                <a:cubicBezTo>
                  <a:pt x="2412730" y="2860060"/>
                  <a:pt x="2355175" y="2829971"/>
                  <a:pt x="2316260" y="2851967"/>
                </a:cubicBezTo>
                <a:cubicBezTo>
                  <a:pt x="2277148" y="2852505"/>
                  <a:pt x="2234330" y="2848310"/>
                  <a:pt x="2209726" y="2846734"/>
                </a:cubicBezTo>
                <a:cubicBezTo>
                  <a:pt x="2172984" y="2843077"/>
                  <a:pt x="2131016" y="2834145"/>
                  <a:pt x="2095813" y="2830023"/>
                </a:cubicBezTo>
                <a:cubicBezTo>
                  <a:pt x="2078687" y="2843632"/>
                  <a:pt x="2046700" y="2821328"/>
                  <a:pt x="1998504" y="2822003"/>
                </a:cubicBezTo>
                <a:cubicBezTo>
                  <a:pt x="1979851" y="2837650"/>
                  <a:pt x="1965997" y="2822267"/>
                  <a:pt x="1929320" y="2843948"/>
                </a:cubicBezTo>
                <a:cubicBezTo>
                  <a:pt x="1927506" y="2842156"/>
                  <a:pt x="1925308" y="2840529"/>
                  <a:pt x="1922798" y="2839117"/>
                </a:cubicBezTo>
                <a:cubicBezTo>
                  <a:pt x="1908224" y="2830923"/>
                  <a:pt x="1886476" y="2831636"/>
                  <a:pt x="1874228" y="2840712"/>
                </a:cubicBezTo>
                <a:cubicBezTo>
                  <a:pt x="1844711" y="2855471"/>
                  <a:pt x="1815838" y="2863248"/>
                  <a:pt x="1787803" y="2868334"/>
                </a:cubicBezTo>
                <a:lnTo>
                  <a:pt x="1739352" y="2863283"/>
                </a:lnTo>
                <a:cubicBezTo>
                  <a:pt x="1720756" y="2859717"/>
                  <a:pt x="1697809" y="2850808"/>
                  <a:pt x="1676219" y="2846934"/>
                </a:cubicBezTo>
                <a:cubicBezTo>
                  <a:pt x="1653856" y="2845729"/>
                  <a:pt x="1629782" y="2852334"/>
                  <a:pt x="1609817" y="2840037"/>
                </a:cubicBezTo>
                <a:cubicBezTo>
                  <a:pt x="1570834" y="2828361"/>
                  <a:pt x="1525521" y="2848516"/>
                  <a:pt x="1497258" y="2814447"/>
                </a:cubicBezTo>
                <a:cubicBezTo>
                  <a:pt x="1419429" y="2799738"/>
                  <a:pt x="1265224" y="2779725"/>
                  <a:pt x="1151127" y="2765012"/>
                </a:cubicBezTo>
                <a:cubicBezTo>
                  <a:pt x="1044820" y="2755201"/>
                  <a:pt x="911490" y="2756949"/>
                  <a:pt x="859417" y="2755579"/>
                </a:cubicBezTo>
                <a:lnTo>
                  <a:pt x="838688" y="2756792"/>
                </a:lnTo>
                <a:cubicBezTo>
                  <a:pt x="829380" y="2753383"/>
                  <a:pt x="823010" y="2753358"/>
                  <a:pt x="817957" y="2754828"/>
                </a:cubicBezTo>
                <a:lnTo>
                  <a:pt x="812654" y="2757722"/>
                </a:lnTo>
                <a:lnTo>
                  <a:pt x="721195" y="2756632"/>
                </a:lnTo>
                <a:cubicBezTo>
                  <a:pt x="721095" y="2756212"/>
                  <a:pt x="720991" y="2755791"/>
                  <a:pt x="720890" y="2755370"/>
                </a:cubicBezTo>
                <a:cubicBezTo>
                  <a:pt x="719222" y="2752527"/>
                  <a:pt x="716144" y="2750395"/>
                  <a:pt x="710023" y="2749693"/>
                </a:cubicBezTo>
                <a:cubicBezTo>
                  <a:pt x="689532" y="2741604"/>
                  <a:pt x="619665" y="2714421"/>
                  <a:pt x="597940" y="2706835"/>
                </a:cubicBezTo>
                <a:cubicBezTo>
                  <a:pt x="587430" y="2706236"/>
                  <a:pt x="583862" y="2704593"/>
                  <a:pt x="579683" y="2704183"/>
                </a:cubicBezTo>
                <a:lnTo>
                  <a:pt x="572865" y="2704372"/>
                </a:lnTo>
                <a:cubicBezTo>
                  <a:pt x="550627" y="2698066"/>
                  <a:pt x="474197" y="2673651"/>
                  <a:pt x="446247" y="2666342"/>
                </a:cubicBezTo>
                <a:cubicBezTo>
                  <a:pt x="429213" y="2673994"/>
                  <a:pt x="416808" y="2669256"/>
                  <a:pt x="405163" y="2660519"/>
                </a:cubicBezTo>
                <a:cubicBezTo>
                  <a:pt x="367566" y="2660861"/>
                  <a:pt x="334968" y="2646856"/>
                  <a:pt x="293583" y="2639823"/>
                </a:cubicBezTo>
                <a:lnTo>
                  <a:pt x="119529" y="2588018"/>
                </a:lnTo>
                <a:cubicBezTo>
                  <a:pt x="73377" y="2578908"/>
                  <a:pt x="36403" y="2586550"/>
                  <a:pt x="16674" y="2585162"/>
                </a:cubicBezTo>
                <a:lnTo>
                  <a:pt x="1150" y="2579693"/>
                </a:lnTo>
                <a:cubicBezTo>
                  <a:pt x="-1438" y="2323697"/>
                  <a:pt x="1148" y="1341304"/>
                  <a:pt x="1148" y="1049184"/>
                </a:cubicBezTo>
                <a:lnTo>
                  <a:pt x="1148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F3B48181-3AF2-41DC-8C10-58A19B745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916632" cy="1188720"/>
          </a:xfrm>
        </p:spPr>
        <p:txBody>
          <a:bodyPr>
            <a:normAutofit/>
          </a:bodyPr>
          <a:lstStyle/>
          <a:p>
            <a:r>
              <a:rPr lang="nl-NL">
                <a:solidFill>
                  <a:schemeClr val="tx1">
                    <a:lumMod val="85000"/>
                    <a:lumOff val="15000"/>
                  </a:schemeClr>
                </a:solidFill>
              </a:rPr>
              <a:t>Wat wij u </a:t>
            </a:r>
            <a:r>
              <a:rPr lang="nl-NL" b="1">
                <a:solidFill>
                  <a:schemeClr val="tx1">
                    <a:lumMod val="85000"/>
                    <a:lumOff val="15000"/>
                  </a:schemeClr>
                </a:solidFill>
              </a:rPr>
              <a:t>dringend</a:t>
            </a:r>
            <a:r>
              <a:rPr lang="nl-NL">
                <a:solidFill>
                  <a:schemeClr val="tx1">
                    <a:lumMod val="85000"/>
                    <a:lumOff val="15000"/>
                  </a:schemeClr>
                </a:solidFill>
              </a:rPr>
              <a:t> vragen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xmlns="" id="{2D01B967-9D66-49D9-A197-4582F348B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932" y="2699510"/>
            <a:ext cx="9577136" cy="3916864"/>
          </a:xfrm>
        </p:spPr>
        <p:txBody>
          <a:bodyPr anchor="ctr">
            <a:normAutofit/>
          </a:bodyPr>
          <a:lstStyle/>
          <a:p>
            <a:r>
              <a:rPr lang="nl-N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Streef naar de beëindiging van, of tenminste een significante reductie van de </a:t>
            </a:r>
            <a:r>
              <a:rPr lang="nl-N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ruwijzerproductie</a:t>
            </a:r>
            <a:r>
              <a:rPr lang="nl-N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op deze locatie.</a:t>
            </a:r>
            <a:br>
              <a:rPr lang="nl-N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nl-NL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nl-N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Werk </a:t>
            </a:r>
            <a:r>
              <a:rPr lang="nl-N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niet </a:t>
            </a:r>
            <a:r>
              <a:rPr lang="nl-N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mee, met subsidies of faciliteiten aan de </a:t>
            </a:r>
            <a:r>
              <a:rPr lang="nl-N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instandhouding</a:t>
            </a:r>
            <a:r>
              <a:rPr lang="nl-N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van de ruwijzerproductie op de huidige of zelfs grotere schaal op deze locatie</a:t>
            </a:r>
          </a:p>
          <a:p>
            <a:endParaRPr lang="nl-NL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nl-N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Waarborg </a:t>
            </a:r>
            <a:r>
              <a:rPr lang="nl-N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 in de </a:t>
            </a:r>
            <a:r>
              <a:rPr lang="nl-NL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Roadmap</a:t>
            </a:r>
            <a:r>
              <a:rPr lang="nl-N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+ toegezegde reducties van uitstoot en overlast in navenant </a:t>
            </a:r>
            <a:r>
              <a:rPr lang="nl-N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aangescherpte vergunningsvoorwaarden</a:t>
            </a:r>
            <a:r>
              <a:rPr lang="nl-N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</a:p>
          <a:p>
            <a:r>
              <a:rPr lang="nl-N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en </a:t>
            </a:r>
            <a:r>
              <a:rPr lang="nl-N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beperk </a:t>
            </a:r>
            <a:r>
              <a:rPr lang="nl-N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lijn daarmee de </a:t>
            </a:r>
            <a:r>
              <a:rPr lang="nl-N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milieuruimte</a:t>
            </a:r>
            <a:r>
              <a:rPr lang="nl-N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voor bedrijfsactiviteiten in dit gebied.</a:t>
            </a:r>
          </a:p>
          <a:p>
            <a:pPr marL="0" indent="0">
              <a:buNone/>
            </a:pPr>
            <a:endParaRPr lang="nl-NL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nl-NL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nl-NL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56681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1202</TotalTime>
  <Words>610</Words>
  <Application>Microsoft Office PowerPoint</Application>
  <PresentationFormat>Aangepast</PresentationFormat>
  <Paragraphs>84</Paragraphs>
  <Slides>11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Kantoorthema</vt:lpstr>
      <vt:lpstr>Staatssecretaris van Veldhoven:  Wat wij van u vragen, en waarom </vt:lpstr>
      <vt:lpstr>PowerPoint-presentatie</vt:lpstr>
      <vt:lpstr>De gezondheidsproblemen ontstaan vooral door de locale productie van ruw ijzer</vt:lpstr>
      <vt:lpstr>De bedrijfscultuur wordt bepaald door perverse prikkels</vt:lpstr>
      <vt:lpstr>PowerPoint-presentatie</vt:lpstr>
      <vt:lpstr>PowerPoint-presentatie</vt:lpstr>
      <vt:lpstr>Het roadmap+ programma</vt:lpstr>
      <vt:lpstr>Wat wij u vragen</vt:lpstr>
      <vt:lpstr>Wat wij u dringend vragen</vt:lpstr>
      <vt:lpstr>En met de hoogste urgentie vragen wij</vt:lpstr>
      <vt:lpstr>DISCUSSIE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Staatssecretaris van Veldhoven:  Wat wij van u vragen, en waarom</dc:title>
  <dc:creator>Valent, Linda</dc:creator>
  <cp:lastModifiedBy>Harmen</cp:lastModifiedBy>
  <cp:revision>16</cp:revision>
  <cp:lastPrinted>2021-06-21T08:56:37Z</cp:lastPrinted>
  <dcterms:created xsi:type="dcterms:W3CDTF">2021-06-21T07:55:07Z</dcterms:created>
  <dcterms:modified xsi:type="dcterms:W3CDTF">2021-08-25T14:59:25Z</dcterms:modified>
</cp:coreProperties>
</file>